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6"/>
  </p:notesMasterIdLst>
  <p:sldIdLst>
    <p:sldId id="296" r:id="rId2"/>
    <p:sldId id="500" r:id="rId3"/>
    <p:sldId id="312" r:id="rId4"/>
    <p:sldId id="538" r:id="rId5"/>
    <p:sldId id="457" r:id="rId6"/>
    <p:sldId id="520" r:id="rId7"/>
    <p:sldId id="318" r:id="rId8"/>
    <p:sldId id="319" r:id="rId9"/>
    <p:sldId id="324" r:id="rId10"/>
    <p:sldId id="325" r:id="rId11"/>
    <p:sldId id="314" r:id="rId12"/>
    <p:sldId id="264" r:id="rId13"/>
    <p:sldId id="299" r:id="rId14"/>
    <p:sldId id="308" r:id="rId15"/>
    <p:sldId id="305" r:id="rId16"/>
    <p:sldId id="272" r:id="rId17"/>
    <p:sldId id="309" r:id="rId18"/>
    <p:sldId id="327" r:id="rId19"/>
    <p:sldId id="536" r:id="rId20"/>
    <p:sldId id="537" r:id="rId21"/>
    <p:sldId id="328" r:id="rId22"/>
    <p:sldId id="521" r:id="rId23"/>
    <p:sldId id="402" r:id="rId24"/>
    <p:sldId id="304"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8AC"/>
    <a:srgbClr val="5F5F5F"/>
    <a:srgbClr val="01559B"/>
    <a:srgbClr val="1529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95244" autoAdjust="0"/>
  </p:normalViewPr>
  <p:slideViewPr>
    <p:cSldViewPr snapToGrid="0">
      <p:cViewPr varScale="1">
        <p:scale>
          <a:sx n="82" d="100"/>
          <a:sy n="82" d="100"/>
        </p:scale>
        <p:origin x="581"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A6C3D2-1C3D-42BA-BEDD-65CDAF0B1E7D}" type="datetimeFigureOut">
              <a:rPr lang="zh-CN" altLang="en-US" smtClean="0"/>
              <a:pPr/>
              <a:t>2019/9/21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97AEB0-49CC-44C9-A68C-15C72FBBA4D3}" type="slidenum">
              <a:rPr lang="zh-CN" altLang="en-US" smtClean="0"/>
              <a:pPr/>
              <a:t>‹#›</a:t>
            </a:fld>
            <a:endParaRPr lang="zh-CN" altLang="en-US"/>
          </a:p>
        </p:txBody>
      </p:sp>
    </p:spTree>
    <p:extLst>
      <p:ext uri="{BB962C8B-B14F-4D97-AF65-F5344CB8AC3E}">
        <p14:creationId xmlns:p14="http://schemas.microsoft.com/office/powerpoint/2010/main" val="4224145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2</a:t>
            </a:fld>
            <a:endParaRPr lang="en-US" dirty="0"/>
          </a:p>
        </p:txBody>
      </p:sp>
    </p:spTree>
    <p:extLst>
      <p:ext uri="{BB962C8B-B14F-4D97-AF65-F5344CB8AC3E}">
        <p14:creationId xmlns:p14="http://schemas.microsoft.com/office/powerpoint/2010/main" val="3230992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11</a:t>
            </a:fld>
            <a:endParaRPr lang="en-US" dirty="0"/>
          </a:p>
        </p:txBody>
      </p:sp>
    </p:spTree>
    <p:extLst>
      <p:ext uri="{BB962C8B-B14F-4D97-AF65-F5344CB8AC3E}">
        <p14:creationId xmlns:p14="http://schemas.microsoft.com/office/powerpoint/2010/main" val="4287663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12</a:t>
            </a:fld>
            <a:endParaRPr lang="zh-CN" altLang="en-US"/>
          </a:p>
        </p:txBody>
      </p:sp>
    </p:spTree>
    <p:extLst>
      <p:ext uri="{BB962C8B-B14F-4D97-AF65-F5344CB8AC3E}">
        <p14:creationId xmlns:p14="http://schemas.microsoft.com/office/powerpoint/2010/main" val="1207473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13</a:t>
            </a:fld>
            <a:endParaRPr lang="zh-CN" altLang="en-US"/>
          </a:p>
        </p:txBody>
      </p:sp>
    </p:spTree>
    <p:extLst>
      <p:ext uri="{BB962C8B-B14F-4D97-AF65-F5344CB8AC3E}">
        <p14:creationId xmlns:p14="http://schemas.microsoft.com/office/powerpoint/2010/main" val="1207473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14</a:t>
            </a:fld>
            <a:endParaRPr lang="zh-CN" altLang="en-US"/>
          </a:p>
        </p:txBody>
      </p:sp>
    </p:spTree>
    <p:extLst>
      <p:ext uri="{BB962C8B-B14F-4D97-AF65-F5344CB8AC3E}">
        <p14:creationId xmlns:p14="http://schemas.microsoft.com/office/powerpoint/2010/main" val="1207473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16</a:t>
            </a:fld>
            <a:endParaRPr lang="zh-CN" altLang="en-US"/>
          </a:p>
        </p:txBody>
      </p:sp>
    </p:spTree>
    <p:extLst>
      <p:ext uri="{BB962C8B-B14F-4D97-AF65-F5344CB8AC3E}">
        <p14:creationId xmlns:p14="http://schemas.microsoft.com/office/powerpoint/2010/main" val="782300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17</a:t>
            </a:fld>
            <a:endParaRPr lang="zh-CN" altLang="en-US"/>
          </a:p>
        </p:txBody>
      </p:sp>
    </p:spTree>
    <p:extLst>
      <p:ext uri="{BB962C8B-B14F-4D97-AF65-F5344CB8AC3E}">
        <p14:creationId xmlns:p14="http://schemas.microsoft.com/office/powerpoint/2010/main" val="78230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18</a:t>
            </a:fld>
            <a:endParaRPr lang="en-US" dirty="0"/>
          </a:p>
        </p:txBody>
      </p:sp>
    </p:spTree>
    <p:extLst>
      <p:ext uri="{BB962C8B-B14F-4D97-AF65-F5344CB8AC3E}">
        <p14:creationId xmlns:p14="http://schemas.microsoft.com/office/powerpoint/2010/main" val="366512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21</a:t>
            </a:fld>
            <a:endParaRPr lang="zh-CN" altLang="en-US"/>
          </a:p>
        </p:txBody>
      </p:sp>
    </p:spTree>
    <p:extLst>
      <p:ext uri="{BB962C8B-B14F-4D97-AF65-F5344CB8AC3E}">
        <p14:creationId xmlns:p14="http://schemas.microsoft.com/office/powerpoint/2010/main" val="2707143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22</a:t>
            </a:fld>
            <a:endParaRPr lang="en-US" dirty="0"/>
          </a:p>
        </p:txBody>
      </p:sp>
    </p:spTree>
    <p:extLst>
      <p:ext uri="{BB962C8B-B14F-4D97-AF65-F5344CB8AC3E}">
        <p14:creationId xmlns:p14="http://schemas.microsoft.com/office/powerpoint/2010/main" val="230010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23</a:t>
            </a:fld>
            <a:endParaRPr lang="en-US" dirty="0"/>
          </a:p>
        </p:txBody>
      </p:sp>
    </p:spTree>
    <p:extLst>
      <p:ext uri="{BB962C8B-B14F-4D97-AF65-F5344CB8AC3E}">
        <p14:creationId xmlns:p14="http://schemas.microsoft.com/office/powerpoint/2010/main" val="382661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3</a:t>
            </a:fld>
            <a:endParaRPr lang="en-US" dirty="0"/>
          </a:p>
        </p:txBody>
      </p:sp>
    </p:spTree>
    <p:extLst>
      <p:ext uri="{BB962C8B-B14F-4D97-AF65-F5344CB8AC3E}">
        <p14:creationId xmlns:p14="http://schemas.microsoft.com/office/powerpoint/2010/main" val="428766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5</a:t>
            </a:fld>
            <a:endParaRPr lang="en-US" dirty="0"/>
          </a:p>
        </p:txBody>
      </p:sp>
    </p:spTree>
    <p:extLst>
      <p:ext uri="{BB962C8B-B14F-4D97-AF65-F5344CB8AC3E}">
        <p14:creationId xmlns:p14="http://schemas.microsoft.com/office/powerpoint/2010/main" val="223225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6</a:t>
            </a:fld>
            <a:endParaRPr lang="en-US" dirty="0"/>
          </a:p>
        </p:txBody>
      </p:sp>
    </p:spTree>
    <p:extLst>
      <p:ext uri="{BB962C8B-B14F-4D97-AF65-F5344CB8AC3E}">
        <p14:creationId xmlns:p14="http://schemas.microsoft.com/office/powerpoint/2010/main" val="255275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pPr/>
              <a:t>7</a:t>
            </a:fld>
            <a:endParaRPr lang="en-US" dirty="0"/>
          </a:p>
        </p:txBody>
      </p:sp>
    </p:spTree>
    <p:extLst>
      <p:ext uri="{BB962C8B-B14F-4D97-AF65-F5344CB8AC3E}">
        <p14:creationId xmlns:p14="http://schemas.microsoft.com/office/powerpoint/2010/main" val="4287663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pPr/>
              <a:t>8</a:t>
            </a:fld>
            <a:endParaRPr lang="zh-CN" altLang="en-US"/>
          </a:p>
        </p:txBody>
      </p:sp>
    </p:spTree>
    <p:extLst>
      <p:ext uri="{BB962C8B-B14F-4D97-AF65-F5344CB8AC3E}">
        <p14:creationId xmlns:p14="http://schemas.microsoft.com/office/powerpoint/2010/main" val="1328656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t>9</a:t>
            </a:fld>
            <a:endParaRPr lang="zh-CN" altLang="en-US"/>
          </a:p>
        </p:txBody>
      </p:sp>
    </p:spTree>
    <p:extLst>
      <p:ext uri="{BB962C8B-B14F-4D97-AF65-F5344CB8AC3E}">
        <p14:creationId xmlns:p14="http://schemas.microsoft.com/office/powerpoint/2010/main" val="2593240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7AEB0-49CC-44C9-A68C-15C72FBBA4D3}" type="slidenum">
              <a:rPr lang="zh-CN" altLang="en-US" smtClean="0"/>
              <a:t>10</a:t>
            </a:fld>
            <a:endParaRPr lang="zh-CN" altLang="en-US"/>
          </a:p>
        </p:txBody>
      </p:sp>
    </p:spTree>
    <p:extLst>
      <p:ext uri="{BB962C8B-B14F-4D97-AF65-F5344CB8AC3E}">
        <p14:creationId xmlns:p14="http://schemas.microsoft.com/office/powerpoint/2010/main" val="423104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492E40F-D94B-4CB4-B937-4A08F60CBB40}" type="datetimeFigureOut">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492E40F-D94B-4CB4-B937-4A08F60CBB40}" type="datetimeFigureOut">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492E40F-D94B-4CB4-B937-4A08F60CBB40}" type="datetimeFigureOut">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5400"/>
            <a:ext cx="12192000" cy="6883400"/>
          </a:xfrm>
        </p:spPr>
        <p:txBody>
          <a:bodyPr/>
          <a:lstStyle>
            <a:lvl1pPr>
              <a:defRPr>
                <a:latin typeface="+mn-ea"/>
                <a:ea typeface="+mn-ea"/>
              </a:defRPr>
            </a:lvl1pPr>
          </a:lstStyle>
          <a:p>
            <a:endParaRPr lang="en-US"/>
          </a:p>
        </p:txBody>
      </p:sp>
      <p:pic>
        <p:nvPicPr>
          <p:cNvPr id="4" name="Picture 3" descr="companion.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1498601"/>
            <a:ext cx="10363200" cy="1470025"/>
          </a:xfrm>
        </p:spPr>
        <p:txBody>
          <a:bodyPr/>
          <a:lstStyle>
            <a:lvl1pPr>
              <a:defRPr>
                <a:latin typeface="+mn-ea"/>
                <a:ea typeface="+mn-ea"/>
              </a:defRPr>
            </a:lvl1pPr>
          </a:lstStyle>
          <a:p>
            <a:endParaRPr lang="en-JM" dirty="0"/>
          </a:p>
        </p:txBody>
      </p:sp>
      <p:sp>
        <p:nvSpPr>
          <p:cNvPr id="3" name="Subtitle 2"/>
          <p:cNvSpPr>
            <a:spLocks noGrp="1"/>
          </p:cNvSpPr>
          <p:nvPr>
            <p:ph type="subTitle" idx="1"/>
          </p:nvPr>
        </p:nvSpPr>
        <p:spPr>
          <a:xfrm>
            <a:off x="1828800" y="3254376"/>
            <a:ext cx="8534400" cy="885825"/>
          </a:xfrm>
        </p:spPr>
        <p:txBody>
          <a:bodyPr/>
          <a:lstStyle>
            <a:lvl1pPr marL="0" indent="0" algn="ctr">
              <a:buNone/>
              <a:defRPr>
                <a:solidFill>
                  <a:srgbClr val="FFFFFF"/>
                </a:solidFill>
                <a:latin typeface="+mn-ea"/>
                <a:ea typeface="+mn-e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JM" dirty="0"/>
          </a:p>
        </p:txBody>
      </p:sp>
      <p:sp>
        <p:nvSpPr>
          <p:cNvPr id="5" name="Footer Placeholder 4"/>
          <p:cNvSpPr>
            <a:spLocks noGrp="1"/>
          </p:cNvSpPr>
          <p:nvPr>
            <p:ph type="ftr" sz="quarter" idx="11"/>
          </p:nvPr>
        </p:nvSpPr>
        <p:spPr/>
        <p:txBody>
          <a:bodyPr/>
          <a:lstStyle>
            <a:lvl1pPr>
              <a:defRPr>
                <a:latin typeface="+mn-ea"/>
                <a:ea typeface="+mn-ea"/>
              </a:defRPr>
            </a:lvl1pPr>
          </a:lstStyle>
          <a:p>
            <a:r>
              <a:rPr lang="en-JM"/>
              <a:t>www.</a:t>
            </a:r>
            <a:r>
              <a:rPr lang="zh-CN" altLang="en-US"/>
              <a:t>企业网站</a:t>
            </a:r>
            <a:r>
              <a:rPr lang="en-US" altLang="zh-CN"/>
              <a:t>.</a:t>
            </a:r>
            <a:r>
              <a:rPr lang="en-JM"/>
              <a:t>com</a:t>
            </a:r>
          </a:p>
        </p:txBody>
      </p:sp>
      <p:sp>
        <p:nvSpPr>
          <p:cNvPr id="6" name="Slide Number Placeholder 5"/>
          <p:cNvSpPr>
            <a:spLocks noGrp="1"/>
          </p:cNvSpPr>
          <p:nvPr>
            <p:ph type="sldNum" sz="quarter" idx="12"/>
          </p:nvPr>
        </p:nvSpPr>
        <p:spPr/>
        <p:txBody>
          <a:bodyPr/>
          <a:lstStyle>
            <a:lvl1pPr>
              <a:defRPr>
                <a:latin typeface="+mn-ea"/>
                <a:ea typeface="+mn-ea"/>
                <a:cs typeface="Roboto Light"/>
              </a:defRPr>
            </a:lvl1pPr>
          </a:lstStyle>
          <a:p>
            <a:fld id="{857B18ED-D931-45F4-8873-1BEDAB4DC03E}" type="slidenum">
              <a:rPr lang="en-JM" smtClean="0"/>
              <a:pPr/>
              <a:t>‹#›</a:t>
            </a:fld>
            <a:endParaRPr lang="en-JM" dirty="0"/>
          </a:p>
        </p:txBody>
      </p:sp>
    </p:spTree>
    <p:extLst>
      <p:ext uri="{BB962C8B-B14F-4D97-AF65-F5344CB8AC3E}">
        <p14:creationId xmlns:p14="http://schemas.microsoft.com/office/powerpoint/2010/main" val="63253359"/>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3" name="Picture Placeholder 2"/>
          <p:cNvSpPr>
            <a:spLocks noGrp="1"/>
          </p:cNvSpPr>
          <p:nvPr>
            <p:ph type="pic" sz="quarter" idx="24"/>
          </p:nvPr>
        </p:nvSpPr>
        <p:spPr>
          <a:xfrm>
            <a:off x="0" y="0"/>
            <a:ext cx="12192000" cy="6477000"/>
          </a:xfrm>
        </p:spPr>
        <p:txBody>
          <a:bodyPr/>
          <a:lstStyle/>
          <a:p>
            <a:endParaRPr lang="en-US"/>
          </a:p>
        </p:txBody>
      </p:sp>
      <p:sp>
        <p:nvSpPr>
          <p:cNvPr id="5" name="Footer Placeholder 4"/>
          <p:cNvSpPr>
            <a:spLocks noGrp="1"/>
          </p:cNvSpPr>
          <p:nvPr>
            <p:ph type="ftr" sz="quarter" idx="11"/>
          </p:nvPr>
        </p:nvSpPr>
        <p:spPr/>
        <p:txBody>
          <a:bodyPr/>
          <a:lstStyle/>
          <a:p>
            <a:r>
              <a:rPr lang="en-JM"/>
              <a:t>www.</a:t>
            </a:r>
            <a:r>
              <a:rPr lang="zh-CN" altLang="en-US"/>
              <a:t>企业网站</a:t>
            </a:r>
            <a:r>
              <a:rPr lang="en-US" altLang="zh-CN"/>
              <a:t>.</a:t>
            </a:r>
            <a:r>
              <a:rPr lang="en-JM"/>
              <a:t>com</a:t>
            </a:r>
          </a:p>
        </p:txBody>
      </p:sp>
      <p:sp>
        <p:nvSpPr>
          <p:cNvPr id="15" name="Picture Placeholder 17"/>
          <p:cNvSpPr>
            <a:spLocks noGrp="1" noChangeAspect="1"/>
          </p:cNvSpPr>
          <p:nvPr>
            <p:ph type="pic" sz="quarter" idx="23"/>
          </p:nvPr>
        </p:nvSpPr>
        <p:spPr>
          <a:xfrm>
            <a:off x="5448002" y="3555403"/>
            <a:ext cx="1295999" cy="1295997"/>
          </a:xfrm>
          <a:prstGeom prst="ellipse">
            <a:avLst/>
          </a:prstGeom>
          <a:ln w="28575" cmpd="sng">
            <a:solidFill>
              <a:schemeClr val="bg1"/>
            </a:solidFill>
          </a:ln>
        </p:spPr>
        <p:txBody>
          <a:bodyPr>
            <a:normAutofit/>
          </a:bodyPr>
          <a:lstStyle>
            <a:lvl1pPr marL="0" indent="0" algn="ctr">
              <a:buFontTx/>
              <a:buNone/>
              <a:defRPr sz="2100">
                <a:solidFill>
                  <a:schemeClr val="bg1"/>
                </a:solidFill>
              </a:defRPr>
            </a:lvl1pPr>
          </a:lstStyle>
          <a:p>
            <a:endParaRPr lang="en-JM"/>
          </a:p>
        </p:txBody>
      </p:sp>
      <p:sp>
        <p:nvSpPr>
          <p:cNvPr id="16" name="Title Placeholder 1"/>
          <p:cNvSpPr>
            <a:spLocks noGrp="1"/>
          </p:cNvSpPr>
          <p:nvPr>
            <p:ph type="title"/>
          </p:nvPr>
        </p:nvSpPr>
        <p:spPr>
          <a:xfrm>
            <a:off x="812800" y="1295400"/>
            <a:ext cx="10972800" cy="1143000"/>
          </a:xfrm>
          <a:prstGeom prst="rect">
            <a:avLst/>
          </a:prstGeom>
        </p:spPr>
        <p:txBody>
          <a:bodyPr vert="horz" lIns="121917" tIns="60958" rIns="121917" bIns="60958" rtlCol="0" anchor="ctr">
            <a:normAutofit/>
          </a:bodyPr>
          <a:lstStyle>
            <a:lvl1pPr>
              <a:defRPr sz="3200">
                <a:solidFill>
                  <a:schemeClr val="bg1"/>
                </a:solidFill>
              </a:defRPr>
            </a:lvl1pPr>
          </a:lstStyle>
          <a:p>
            <a:endParaRPr lang="en-JM" dirty="0"/>
          </a:p>
        </p:txBody>
      </p:sp>
      <p:sp>
        <p:nvSpPr>
          <p:cNvPr id="7" name="Slide Number Placeholder 5"/>
          <p:cNvSpPr>
            <a:spLocks noGrp="1"/>
          </p:cNvSpPr>
          <p:nvPr>
            <p:ph type="sldNum" sz="quarter" idx="4"/>
          </p:nvPr>
        </p:nvSpPr>
        <p:spPr>
          <a:xfrm>
            <a:off x="10363200" y="6462475"/>
            <a:ext cx="1219200" cy="382764"/>
          </a:xfrm>
          <a:prstGeom prst="rect">
            <a:avLst/>
          </a:prstGeom>
        </p:spPr>
        <p:txBody>
          <a:bodyPr vert="horz" lIns="121917" tIns="60958" rIns="121917" bIns="60958" rtlCol="0" anchor="ctr"/>
          <a:lstStyle>
            <a:lvl1pPr algn="r">
              <a:defRPr sz="1100" b="0">
                <a:solidFill>
                  <a:schemeClr val="bg1">
                    <a:lumMod val="65000"/>
                  </a:schemeClr>
                </a:solidFill>
                <a:latin typeface="+mn-ea"/>
                <a:ea typeface="+mn-ea"/>
                <a:cs typeface="Roboto Regular"/>
              </a:defRPr>
            </a:lvl1pPr>
          </a:lstStyle>
          <a:p>
            <a:r>
              <a:rPr lang="en-JM" dirty="0">
                <a:cs typeface="Roboto Light"/>
              </a:rPr>
              <a:t>PAGE </a:t>
            </a:r>
            <a:fld id="{857B18ED-D931-45F4-8873-1BEDAB4DC03E}" type="slidenum">
              <a:rPr lang="en-JM" smtClean="0">
                <a:cs typeface="Roboto Light"/>
              </a:rPr>
              <a:pPr/>
              <a:t>‹#›</a:t>
            </a:fld>
            <a:endParaRPr lang="en-JM" dirty="0">
              <a:cs typeface="Roboto Light"/>
            </a:endParaRPr>
          </a:p>
        </p:txBody>
      </p:sp>
    </p:spTree>
    <p:extLst>
      <p:ext uri="{BB962C8B-B14F-4D97-AF65-F5344CB8AC3E}">
        <p14:creationId xmlns:p14="http://schemas.microsoft.com/office/powerpoint/2010/main" val="1287793732"/>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0" y="685800"/>
            <a:ext cx="5080000" cy="1143000"/>
          </a:xfrm>
        </p:spPr>
        <p:txBody>
          <a:bodyPr>
            <a:noAutofit/>
          </a:bodyPr>
          <a:lstStyle>
            <a:lvl1pPr algn="l">
              <a:defRPr sz="3700">
                <a:latin typeface="+mn-ea"/>
                <a:ea typeface="+mn-ea"/>
              </a:defRPr>
            </a:lvl1pPr>
          </a:lstStyle>
          <a:p>
            <a:endParaRPr lang="en-JM" dirty="0"/>
          </a:p>
        </p:txBody>
      </p:sp>
      <p:sp>
        <p:nvSpPr>
          <p:cNvPr id="5" name="Footer Placeholder 4"/>
          <p:cNvSpPr>
            <a:spLocks noGrp="1"/>
          </p:cNvSpPr>
          <p:nvPr>
            <p:ph type="ftr" sz="quarter" idx="11"/>
          </p:nvPr>
        </p:nvSpPr>
        <p:spPr/>
        <p:txBody>
          <a:bodyPr/>
          <a:lstStyle>
            <a:lvl1pPr>
              <a:defRPr>
                <a:latin typeface="+mn-ea"/>
                <a:ea typeface="+mn-ea"/>
              </a:defRPr>
            </a:lvl1pPr>
          </a:lstStyle>
          <a:p>
            <a:r>
              <a:rPr lang="en-JM"/>
              <a:t>www.</a:t>
            </a:r>
            <a:r>
              <a:rPr lang="zh-CN" altLang="en-US"/>
              <a:t>企业网站</a:t>
            </a:r>
            <a:r>
              <a:rPr lang="en-US" altLang="zh-CN"/>
              <a:t>.</a:t>
            </a:r>
            <a:r>
              <a:rPr lang="en-JM"/>
              <a:t>com</a:t>
            </a:r>
          </a:p>
        </p:txBody>
      </p:sp>
      <p:sp>
        <p:nvSpPr>
          <p:cNvPr id="6" name="Slide Number Placeholder 5"/>
          <p:cNvSpPr>
            <a:spLocks noGrp="1"/>
          </p:cNvSpPr>
          <p:nvPr>
            <p:ph type="sldNum" sz="quarter" idx="12"/>
          </p:nvPr>
        </p:nvSpPr>
        <p:spPr/>
        <p:txBody>
          <a:bodyPr/>
          <a:lstStyle>
            <a:lvl1pPr>
              <a:defRPr>
                <a:latin typeface="+mn-ea"/>
                <a:ea typeface="+mn-ea"/>
              </a:defRPr>
            </a:lvl1pPr>
          </a:lstStyle>
          <a:p>
            <a:r>
              <a:rPr lang="en-JM">
                <a:cs typeface="Roboto Light"/>
              </a:rPr>
              <a:t>PAGE </a:t>
            </a:r>
            <a:fld id="{857B18ED-D931-45F4-8873-1BEDAB4DC03E}" type="slidenum">
              <a:rPr lang="en-JM" smtClean="0">
                <a:cs typeface="Roboto Light"/>
              </a:rPr>
              <a:pPr/>
              <a:t>‹#›</a:t>
            </a:fld>
            <a:endParaRPr lang="en-JM" dirty="0">
              <a:cs typeface="Roboto Light"/>
            </a:endParaRPr>
          </a:p>
        </p:txBody>
      </p:sp>
      <p:sp>
        <p:nvSpPr>
          <p:cNvPr id="18" name="Text Placeholder 17"/>
          <p:cNvSpPr>
            <a:spLocks noGrp="1"/>
          </p:cNvSpPr>
          <p:nvPr>
            <p:ph type="body" sz="quarter" idx="15"/>
          </p:nvPr>
        </p:nvSpPr>
        <p:spPr>
          <a:xfrm>
            <a:off x="6705600" y="2616200"/>
            <a:ext cx="4673600" cy="1320800"/>
          </a:xfrm>
        </p:spPr>
        <p:txBody>
          <a:bodyPr>
            <a:noAutofit/>
          </a:bodyPr>
          <a:lstStyle>
            <a:lvl1pPr marL="0" indent="0">
              <a:buFontTx/>
              <a:buNone/>
              <a:defRPr sz="1500">
                <a:latin typeface="+mn-ea"/>
                <a:ea typeface="+mn-ea"/>
              </a:defRPr>
            </a:lvl1pPr>
            <a:lvl2pPr marL="609585" indent="0">
              <a:buFontTx/>
              <a:buNone/>
              <a:defRPr sz="1500"/>
            </a:lvl2pPr>
            <a:lvl3pPr marL="1219170" indent="0">
              <a:buFontTx/>
              <a:buNone/>
              <a:defRPr sz="1500"/>
            </a:lvl3pPr>
            <a:lvl4pPr marL="1828754" indent="0">
              <a:buFontTx/>
              <a:buNone/>
              <a:defRPr sz="1500"/>
            </a:lvl4pPr>
            <a:lvl5pPr marL="2438339" indent="0">
              <a:buFontTx/>
              <a:buNone/>
              <a:defRPr sz="1500"/>
            </a:lvl5pPr>
          </a:lstStyle>
          <a:p>
            <a:pPr lvl="0"/>
            <a:endParaRPr lang="en-JM" dirty="0"/>
          </a:p>
        </p:txBody>
      </p:sp>
      <p:sp>
        <p:nvSpPr>
          <p:cNvPr id="23" name="Text Placeholder 22"/>
          <p:cNvSpPr>
            <a:spLocks noGrp="1"/>
          </p:cNvSpPr>
          <p:nvPr>
            <p:ph type="body" sz="quarter" idx="18"/>
          </p:nvPr>
        </p:nvSpPr>
        <p:spPr>
          <a:xfrm>
            <a:off x="6705600" y="2209801"/>
            <a:ext cx="4673600" cy="476249"/>
          </a:xfrm>
        </p:spPr>
        <p:txBody>
          <a:bodyPr>
            <a:noAutofit/>
          </a:bodyPr>
          <a:lstStyle>
            <a:lvl1pPr marL="0" indent="0">
              <a:buFontTx/>
              <a:buNone/>
              <a:defRPr sz="1700">
                <a:solidFill>
                  <a:schemeClr val="tx1">
                    <a:lumMod val="85000"/>
                    <a:lumOff val="15000"/>
                  </a:schemeClr>
                </a:solidFill>
                <a:latin typeface="+mn-ea"/>
                <a:ea typeface="+mn-ea"/>
                <a:cs typeface="Roboto Light"/>
              </a:defRPr>
            </a:lvl1pPr>
            <a:lvl2pPr marL="609585" indent="0">
              <a:buFontTx/>
              <a:buNone/>
              <a:defRPr sz="1700">
                <a:latin typeface="Open Sans" pitchFamily="34" charset="0"/>
                <a:ea typeface="Open Sans" pitchFamily="34" charset="0"/>
                <a:cs typeface="Open Sans" pitchFamily="34" charset="0"/>
              </a:defRPr>
            </a:lvl2pPr>
            <a:lvl3pPr marL="1219170" indent="0">
              <a:buFontTx/>
              <a:buNone/>
              <a:defRPr sz="1700">
                <a:latin typeface="Open Sans" pitchFamily="34" charset="0"/>
                <a:ea typeface="Open Sans" pitchFamily="34" charset="0"/>
                <a:cs typeface="Open Sans" pitchFamily="34" charset="0"/>
              </a:defRPr>
            </a:lvl3pPr>
            <a:lvl4pPr marL="1828754" indent="0">
              <a:buFontTx/>
              <a:buNone/>
              <a:defRPr sz="1700">
                <a:latin typeface="Open Sans" pitchFamily="34" charset="0"/>
                <a:ea typeface="Open Sans" pitchFamily="34" charset="0"/>
                <a:cs typeface="Open Sans" pitchFamily="34" charset="0"/>
              </a:defRPr>
            </a:lvl4pPr>
            <a:lvl5pPr marL="2438339" indent="0">
              <a:buFontTx/>
              <a:buNone/>
              <a:defRPr sz="1700">
                <a:latin typeface="Open Sans" pitchFamily="34" charset="0"/>
                <a:ea typeface="Open Sans" pitchFamily="34" charset="0"/>
                <a:cs typeface="Open Sans" pitchFamily="34" charset="0"/>
              </a:defRPr>
            </a:lvl5pPr>
          </a:lstStyle>
          <a:p>
            <a:pPr lvl="0"/>
            <a:endParaRPr lang="en-JM" dirty="0"/>
          </a:p>
        </p:txBody>
      </p:sp>
      <p:sp>
        <p:nvSpPr>
          <p:cNvPr id="8" name="Picture Placeholder 7"/>
          <p:cNvSpPr>
            <a:spLocks noGrp="1"/>
          </p:cNvSpPr>
          <p:nvPr>
            <p:ph type="pic" sz="quarter" idx="13"/>
          </p:nvPr>
        </p:nvSpPr>
        <p:spPr>
          <a:xfrm>
            <a:off x="0" y="0"/>
            <a:ext cx="5588000" cy="6883400"/>
          </a:xfrm>
        </p:spPr>
        <p:txBody>
          <a:bodyPr/>
          <a:lstStyle>
            <a:lvl1pPr>
              <a:defRPr>
                <a:latin typeface="+mn-ea"/>
                <a:ea typeface="+mn-ea"/>
              </a:defRPr>
            </a:lvl1pPr>
          </a:lstStyle>
          <a:p>
            <a:endParaRPr lang="en-JM"/>
          </a:p>
        </p:txBody>
      </p:sp>
    </p:spTree>
    <p:extLst>
      <p:ext uri="{BB962C8B-B14F-4D97-AF65-F5344CB8AC3E}">
        <p14:creationId xmlns:p14="http://schemas.microsoft.com/office/powerpoint/2010/main" val="1407023606"/>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矩形 3"/>
          <p:cNvSpPr/>
          <p:nvPr userDrawn="1"/>
        </p:nvSpPr>
        <p:spPr bwMode="auto">
          <a:xfrm>
            <a:off x="406549" y="1"/>
            <a:ext cx="637280" cy="573552"/>
          </a:xfrm>
          <a:prstGeom prst="rect">
            <a:avLst/>
          </a:prstGeom>
          <a:solidFill>
            <a:schemeClr val="accent2"/>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indent="0" algn="l" defTabSz="1097280" rtl="0" eaLnBrk="1" fontAlgn="base" latinLnBrk="0" hangingPunct="1">
              <a:lnSpc>
                <a:spcPct val="100000"/>
              </a:lnSpc>
              <a:spcBef>
                <a:spcPct val="0"/>
              </a:spcBef>
              <a:spcAft>
                <a:spcPct val="0"/>
              </a:spcAft>
              <a:buClrTx/>
              <a:buSzTx/>
              <a:buFontTx/>
              <a:buNone/>
              <a:tabLst/>
            </a:pPr>
            <a:endParaRPr kumimoji="0" lang="zh-CN" altLang="en-US" sz="2160" b="0" i="0" u="none" strike="noStrike" cap="none" normalizeH="0" baseline="0">
              <a:ln>
                <a:noFill/>
              </a:ln>
              <a:solidFill>
                <a:schemeClr val="tx1"/>
              </a:solidFill>
              <a:effectLst/>
              <a:latin typeface="Arial" pitchFamily="34" charset="0"/>
              <a:ea typeface="宋体" pitchFamily="2" charset="-122"/>
            </a:endParaRPr>
          </a:p>
        </p:txBody>
      </p:sp>
      <p:sp>
        <p:nvSpPr>
          <p:cNvPr id="5" name="矩形 4"/>
          <p:cNvSpPr/>
          <p:nvPr userDrawn="1"/>
        </p:nvSpPr>
        <p:spPr bwMode="auto">
          <a:xfrm>
            <a:off x="593036" y="133825"/>
            <a:ext cx="637280" cy="573552"/>
          </a:xfrm>
          <a:prstGeom prst="rect">
            <a:avLst/>
          </a:prstGeom>
          <a:solidFill>
            <a:srgbClr val="00487E"/>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indent="0" algn="l" defTabSz="1097280" rtl="0" eaLnBrk="1" fontAlgn="base" latinLnBrk="0" hangingPunct="1">
              <a:lnSpc>
                <a:spcPct val="100000"/>
              </a:lnSpc>
              <a:spcBef>
                <a:spcPct val="0"/>
              </a:spcBef>
              <a:spcAft>
                <a:spcPct val="0"/>
              </a:spcAft>
              <a:buClrTx/>
              <a:buSzTx/>
              <a:buFontTx/>
              <a:buNone/>
              <a:tabLst/>
            </a:pPr>
            <a:endParaRPr kumimoji="0" lang="zh-CN" altLang="en-US" sz="2160" b="0" i="0" u="none" strike="noStrike" cap="none" normalizeH="0" baseline="0">
              <a:ln>
                <a:noFill/>
              </a:ln>
              <a:solidFill>
                <a:schemeClr val="tx1"/>
              </a:solidFill>
              <a:effectLst/>
              <a:latin typeface="Arial" pitchFamily="34" charset="0"/>
              <a:ea typeface="宋体" pitchFamily="2" charset="-122"/>
            </a:endParaRPr>
          </a:p>
        </p:txBody>
      </p:sp>
      <p:cxnSp>
        <p:nvCxnSpPr>
          <p:cNvPr id="6" name="直接连接符 5"/>
          <p:cNvCxnSpPr/>
          <p:nvPr userDrawn="1"/>
        </p:nvCxnSpPr>
        <p:spPr bwMode="auto">
          <a:xfrm>
            <a:off x="1320925" y="594434"/>
            <a:ext cx="7518203" cy="4272"/>
          </a:xfrm>
          <a:prstGeom prst="line">
            <a:avLst/>
          </a:prstGeom>
          <a:solidFill>
            <a:schemeClr val="accent1"/>
          </a:solidFill>
          <a:ln w="19050" cap="flat" cmpd="sng" algn="ctr">
            <a:solidFill>
              <a:srgbClr val="00487E"/>
            </a:solidFill>
            <a:prstDash val="solid"/>
            <a:round/>
            <a:headEnd type="none" w="med" len="med"/>
            <a:tailEnd type="none" w="med" len="med"/>
          </a:ln>
          <a:effectLst/>
        </p:spPr>
      </p:cxnSp>
      <p:sp>
        <p:nvSpPr>
          <p:cNvPr id="7" name="TextBox 6"/>
          <p:cNvSpPr txBox="1"/>
          <p:nvPr userDrawn="1"/>
        </p:nvSpPr>
        <p:spPr>
          <a:xfrm>
            <a:off x="1422523" y="130355"/>
            <a:ext cx="4344459" cy="424732"/>
          </a:xfrm>
          <a:prstGeom prst="rect">
            <a:avLst/>
          </a:prstGeom>
          <a:noFill/>
        </p:spPr>
        <p:txBody>
          <a:bodyPr wrap="none" rtlCol="0">
            <a:spAutoFit/>
          </a:bodyPr>
          <a:lstStyle/>
          <a:p>
            <a:r>
              <a:rPr lang="zh-CN" altLang="en-US" sz="2160" dirty="0">
                <a:latin typeface="微软雅黑" panose="020B0503020204020204" pitchFamily="34" charset="-122"/>
                <a:ea typeface="微软雅黑" panose="020B0503020204020204" pitchFamily="34" charset="-122"/>
              </a:rPr>
              <a:t>单击此处添加文字输入您的小标题</a:t>
            </a:r>
          </a:p>
        </p:txBody>
      </p:sp>
      <p:sp>
        <p:nvSpPr>
          <p:cNvPr id="8" name="TextBox 7"/>
          <p:cNvSpPr txBox="1"/>
          <p:nvPr userDrawn="1"/>
        </p:nvSpPr>
        <p:spPr>
          <a:xfrm>
            <a:off x="8940726" y="388887"/>
            <a:ext cx="2762295" cy="350865"/>
          </a:xfrm>
          <a:prstGeom prst="rect">
            <a:avLst/>
          </a:prstGeom>
          <a:noFill/>
        </p:spPr>
        <p:txBody>
          <a:bodyPr wrap="none" rtlCol="0">
            <a:spAutoFit/>
          </a:bodyPr>
          <a:lstStyle/>
          <a:p>
            <a:r>
              <a:rPr lang="zh-CN" altLang="en-US" sz="1680" dirty="0">
                <a:latin typeface="微软雅黑" panose="020B0503020204020204" pitchFamily="34" charset="-122"/>
                <a:ea typeface="微软雅黑" panose="020B0503020204020204" pitchFamily="34" charset="-122"/>
              </a:rPr>
              <a:t>觅知设计科技股份有限公司</a:t>
            </a:r>
          </a:p>
        </p:txBody>
      </p:sp>
    </p:spTree>
    <p:extLst>
      <p:ext uri="{BB962C8B-B14F-4D97-AF65-F5344CB8AC3E}">
        <p14:creationId xmlns:p14="http://schemas.microsoft.com/office/powerpoint/2010/main" val="652947145"/>
      </p:ext>
    </p:extLst>
  </p:cSld>
  <p:clrMapOvr>
    <a:masterClrMapping/>
  </p:clrMapOvr>
  <p:transition advTm="800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000"/>
                            </p:stCondLst>
                            <p:childTnLst>
                              <p:par>
                                <p:cTn id="20" presetID="2" presetClass="entr" presetSubtype="2" fill="hold" grpId="0" nodeType="after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2200"/>
                            </p:stCondLst>
                            <p:childTnLst>
                              <p:par>
                                <p:cTn id="25" presetID="53" presetClass="entr" presetSubtype="1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492E40F-D94B-4CB4-B937-4A08F60CBB40}" type="datetimeFigureOut">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492E40F-D94B-4CB4-B937-4A08F60CBB40}" type="datetimeFigureOut">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492E40F-D94B-4CB4-B937-4A08F60CBB40}" type="datetimeFigureOut">
              <a:rPr lang="zh-CN" altLang="en-US" smtClean="0"/>
              <a:pPr/>
              <a:t>2019/9/21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492E40F-D94B-4CB4-B937-4A08F60CBB40}" type="datetimeFigureOut">
              <a:rPr lang="zh-CN" altLang="en-US" smtClean="0"/>
              <a:pPr/>
              <a:t>2019/9/21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492E40F-D94B-4CB4-B937-4A08F60CBB40}" type="datetimeFigureOut">
              <a:rPr lang="zh-CN" altLang="en-US" smtClean="0"/>
              <a:pPr/>
              <a:t>2019/9/21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92E40F-D94B-4CB4-B937-4A08F60CBB40}" type="datetimeFigureOut">
              <a:rPr lang="zh-CN" altLang="en-US" smtClean="0"/>
              <a:pPr/>
              <a:t>2019/9/21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492E40F-D94B-4CB4-B937-4A08F60CBB40}" type="datetimeFigureOut">
              <a:rPr lang="zh-CN" altLang="en-US" smtClean="0"/>
              <a:pPr/>
              <a:t>2019/9/21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492E40F-D94B-4CB4-B937-4A08F60CBB40}" type="datetimeFigureOut">
              <a:rPr lang="zh-CN" altLang="en-US" smtClean="0"/>
              <a:pPr/>
              <a:t>2019/9/21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1C4901-0DBB-48CC-9483-B958FA2AE486}" type="slidenum">
              <a:rPr lang="zh-CN" altLang="en-US" smtClean="0"/>
              <a:pPr/>
              <a:t>‹#›</a:t>
            </a:fld>
            <a:endParaRPr lang="zh-CN" altLang="en-US"/>
          </a:p>
        </p:txBody>
      </p:sp>
    </p:spTree>
  </p:cSld>
  <p:clrMapOvr>
    <a:masterClrMapping/>
  </p:clrMapOvr>
  <p:transition spd="slow" advTm="2000">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2E40F-D94B-4CB4-B937-4A08F60CBB40}" type="datetimeFigureOut">
              <a:rPr lang="zh-CN" altLang="en-US" smtClean="0"/>
              <a:pPr/>
              <a:t>2019/9/21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C4901-0DBB-48CC-9483-B958FA2AE48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transition spd="slow" advTm="2000">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21.png"/><Relationship Id="rId5" Type="http://schemas.openxmlformats.org/officeDocument/2006/relationships/tags" Target="../tags/tag12.xml"/><Relationship Id="rId10" Type="http://schemas.openxmlformats.org/officeDocument/2006/relationships/image" Target="../media/image20.jpeg"/><Relationship Id="rId4" Type="http://schemas.openxmlformats.org/officeDocument/2006/relationships/tags" Target="../tags/tag11.xml"/><Relationship Id="rId9"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18.xml"/><Relationship Id="rId7" Type="http://schemas.openxmlformats.org/officeDocument/2006/relationships/image" Target="../media/image23.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2.jpe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10" Type="http://schemas.openxmlformats.org/officeDocument/2006/relationships/image" Target="../media/image34.png"/><Relationship Id="rId4" Type="http://schemas.openxmlformats.org/officeDocument/2006/relationships/tags" Target="../tags/tag27.xml"/><Relationship Id="rId9"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2700000">
            <a:off x="1590845" y="-2325924"/>
            <a:ext cx="1422400" cy="10427541"/>
          </a:xfrm>
          <a:prstGeom prst="rect">
            <a:avLst/>
          </a:prstGeom>
          <a:solidFill>
            <a:srgbClr val="098DE6"/>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rgbClr val="098DE6"/>
              </a:solidFill>
            </a:endParaRPr>
          </a:p>
        </p:txBody>
      </p:sp>
      <p:grpSp>
        <p:nvGrpSpPr>
          <p:cNvPr id="3" name="组合 7"/>
          <p:cNvGrpSpPr/>
          <p:nvPr/>
        </p:nvGrpSpPr>
        <p:grpSpPr>
          <a:xfrm>
            <a:off x="3013125" y="-880121"/>
            <a:ext cx="7654876" cy="7135885"/>
            <a:chOff x="2227976" y="-153275"/>
            <a:chExt cx="5741157" cy="5351914"/>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971550"/>
              <a:ext cx="5025548" cy="2152650"/>
            </a:xfrm>
            <a:prstGeom prst="rect">
              <a:avLst/>
            </a:prstGeom>
          </p:spPr>
        </p:pic>
        <p:sp>
          <p:nvSpPr>
            <p:cNvPr id="14" name="矩形 13"/>
            <p:cNvSpPr/>
            <p:nvPr/>
          </p:nvSpPr>
          <p:spPr>
            <a:xfrm rot="2700000" flipH="1">
              <a:off x="5871834" y="151524"/>
              <a:ext cx="45719" cy="414887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8DE6"/>
                </a:solidFill>
              </a:endParaRPr>
            </a:p>
          </p:txBody>
        </p:sp>
        <p:sp>
          <p:nvSpPr>
            <p:cNvPr id="16" name="矩形 15"/>
            <p:cNvSpPr/>
            <p:nvPr/>
          </p:nvSpPr>
          <p:spPr>
            <a:xfrm rot="2700000" flipH="1">
              <a:off x="4279555" y="303925"/>
              <a:ext cx="45719" cy="414887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8DE6"/>
                </a:solidFill>
              </a:endParaRPr>
            </a:p>
          </p:txBody>
        </p:sp>
        <p:sp>
          <p:nvSpPr>
            <p:cNvPr id="17" name="矩形 16"/>
            <p:cNvSpPr/>
            <p:nvPr/>
          </p:nvSpPr>
          <p:spPr>
            <a:xfrm rot="18900000" flipH="1" flipV="1">
              <a:off x="4965353" y="1049761"/>
              <a:ext cx="45719" cy="414887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8DE6"/>
                </a:solidFill>
              </a:endParaRPr>
            </a:p>
          </p:txBody>
        </p:sp>
        <p:sp>
          <p:nvSpPr>
            <p:cNvPr id="18" name="矩形 17"/>
            <p:cNvSpPr/>
            <p:nvPr/>
          </p:nvSpPr>
          <p:spPr>
            <a:xfrm rot="18900000" flipH="1" flipV="1">
              <a:off x="5659045" y="322907"/>
              <a:ext cx="45719" cy="414887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8DE6"/>
                </a:solidFill>
              </a:endParaRPr>
            </a:p>
          </p:txBody>
        </p:sp>
        <p:sp>
          <p:nvSpPr>
            <p:cNvPr id="19" name="矩形 18"/>
            <p:cNvSpPr/>
            <p:nvPr/>
          </p:nvSpPr>
          <p:spPr>
            <a:xfrm rot="18900000" flipH="1" flipV="1">
              <a:off x="6657725" y="-153275"/>
              <a:ext cx="45719" cy="414887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8DE6"/>
                </a:solidFill>
              </a:endParaRPr>
            </a:p>
          </p:txBody>
        </p:sp>
      </p:grpSp>
      <p:sp>
        <p:nvSpPr>
          <p:cNvPr id="20" name="TextBox 4"/>
          <p:cNvSpPr txBox="1"/>
          <p:nvPr/>
        </p:nvSpPr>
        <p:spPr>
          <a:xfrm>
            <a:off x="4233645" y="4113338"/>
            <a:ext cx="5991379" cy="1107992"/>
          </a:xfrm>
          <a:prstGeom prst="rect">
            <a:avLst/>
          </a:prstGeom>
          <a:noFill/>
        </p:spPr>
        <p:txBody>
          <a:bodyPr wrap="none" lIns="121917" tIns="60958" rIns="121917" bIns="60958" rtlCol="0">
            <a:spAutoFit/>
          </a:bodyPr>
          <a:lstStyle/>
          <a:p>
            <a:pPr algn="ctr"/>
            <a:r>
              <a:rPr lang="zh-CN" altLang="en-US" sz="6400" dirty="0">
                <a:solidFill>
                  <a:srgbClr val="098DE6"/>
                </a:solidFill>
                <a:latin typeface="方正小标宋简体" panose="03000509000000000000" pitchFamily="65" charset="-122"/>
                <a:ea typeface="方正小标宋简体" panose="03000509000000000000" pitchFamily="65" charset="-122"/>
              </a:rPr>
              <a:t>校园学习小助手</a:t>
            </a:r>
            <a:endParaRPr lang="en-US" altLang="zh-CN" sz="6400" dirty="0">
              <a:solidFill>
                <a:srgbClr val="098DE6"/>
              </a:solidFill>
              <a:latin typeface="方正小标宋简体" panose="03000509000000000000" pitchFamily="65" charset="-122"/>
              <a:ea typeface="方正小标宋简体" panose="03000509000000000000" pitchFamily="65" charset="-122"/>
            </a:endParaRPr>
          </a:p>
        </p:txBody>
      </p:sp>
      <p:sp>
        <p:nvSpPr>
          <p:cNvPr id="21" name="矩形 20"/>
          <p:cNvSpPr/>
          <p:nvPr/>
        </p:nvSpPr>
        <p:spPr>
          <a:xfrm>
            <a:off x="5156970" y="4925658"/>
            <a:ext cx="4056023" cy="745521"/>
          </a:xfrm>
          <a:prstGeom prst="rect">
            <a:avLst/>
          </a:prstGeom>
        </p:spPr>
        <p:txBody>
          <a:bodyPr wrap="square" lIns="121917" tIns="60958" rIns="121917" bIns="60958">
            <a:spAutoFit/>
          </a:bodyPr>
          <a:lstStyle/>
          <a:p>
            <a:pPr>
              <a:lnSpc>
                <a:spcPts val="5867"/>
              </a:lnSpc>
            </a:pPr>
            <a:r>
              <a:rPr lang="zh-CN" altLang="en-US" b="1" dirty="0">
                <a:solidFill>
                  <a:schemeClr val="bg2">
                    <a:lumMod val="50000"/>
                  </a:schemeClr>
                </a:solidFill>
              </a:rPr>
              <a:t>基于互动问答模式的综合学习平台</a:t>
            </a:r>
            <a:endParaRPr lang="zh-CN" altLang="en-US" b="1" dirty="0">
              <a:solidFill>
                <a:schemeClr val="bg2">
                  <a:lumMod val="50000"/>
                </a:schemeClr>
              </a:solidFill>
              <a:latin typeface="微软雅黑" pitchFamily="34" charset="-122"/>
              <a:ea typeface="微软雅黑" pitchFamily="34" charset="-122"/>
            </a:endParaRPr>
          </a:p>
        </p:txBody>
      </p:sp>
      <p:sp>
        <p:nvSpPr>
          <p:cNvPr id="24" name="矩形 23"/>
          <p:cNvSpPr/>
          <p:nvPr/>
        </p:nvSpPr>
        <p:spPr>
          <a:xfrm rot="2700000">
            <a:off x="10827169" y="2407559"/>
            <a:ext cx="238140" cy="6971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rgbClr val="098DE6"/>
              </a:solidFill>
            </a:endParaRPr>
          </a:p>
        </p:txBody>
      </p:sp>
      <p:sp>
        <p:nvSpPr>
          <p:cNvPr id="25" name="矩形 24"/>
          <p:cNvSpPr/>
          <p:nvPr/>
        </p:nvSpPr>
        <p:spPr>
          <a:xfrm rot="2700000">
            <a:off x="12363412" y="-3089247"/>
            <a:ext cx="126723" cy="6971291"/>
          </a:xfrm>
          <a:prstGeom prst="rect">
            <a:avLst/>
          </a:prstGeom>
          <a:solidFill>
            <a:srgbClr val="098DE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rgbClr val="098DE6"/>
              </a:solidFill>
            </a:endParaRPr>
          </a:p>
        </p:txBody>
      </p:sp>
      <p:sp>
        <p:nvSpPr>
          <p:cNvPr id="22" name="TextBox 21"/>
          <p:cNvSpPr txBox="1"/>
          <p:nvPr/>
        </p:nvSpPr>
        <p:spPr>
          <a:xfrm>
            <a:off x="581024" y="6048375"/>
            <a:ext cx="3067051" cy="400110"/>
          </a:xfrm>
          <a:prstGeom prst="rect">
            <a:avLst/>
          </a:prstGeom>
          <a:noFill/>
        </p:spPr>
        <p:txBody>
          <a:bodyPr wrap="square" rtlCol="0">
            <a:spAutoFit/>
          </a:bodyPr>
          <a:lstStyle/>
          <a:p>
            <a:r>
              <a:rPr lang="zh-CN" altLang="en-US" sz="2000" dirty="0">
                <a:solidFill>
                  <a:schemeClr val="bg2">
                    <a:lumMod val="25000"/>
                  </a:schemeClr>
                </a:solidFill>
              </a:rPr>
              <a:t>制作团队</a:t>
            </a:r>
            <a:r>
              <a:rPr lang="en-US" altLang="zh-CN" sz="2000" dirty="0">
                <a:solidFill>
                  <a:schemeClr val="bg2">
                    <a:lumMod val="25000"/>
                  </a:schemeClr>
                </a:solidFill>
              </a:rPr>
              <a:t>:</a:t>
            </a:r>
            <a:r>
              <a:rPr lang="en-US" altLang="zh-CN" sz="2000" dirty="0" err="1">
                <a:solidFill>
                  <a:schemeClr val="bg2">
                    <a:lumMod val="25000"/>
                  </a:schemeClr>
                </a:solidFill>
              </a:rPr>
              <a:t>WeAreHeros</a:t>
            </a:r>
            <a:endParaRPr lang="zh-CN" altLang="en-US" sz="2000" dirty="0">
              <a:solidFill>
                <a:schemeClr val="bg2">
                  <a:lumMod val="25000"/>
                </a:schemeClr>
              </a:solidFill>
            </a:endParaRPr>
          </a:p>
        </p:txBody>
      </p:sp>
      <p:pic>
        <p:nvPicPr>
          <p:cNvPr id="23" name="图片 22" descr="蜂窝V校园2.png"/>
          <p:cNvPicPr>
            <a:picLocks noChangeAspect="1"/>
          </p:cNvPicPr>
          <p:nvPr/>
        </p:nvPicPr>
        <p:blipFill>
          <a:blip r:embed="rId3" cstate="print"/>
          <a:stretch>
            <a:fillRect/>
          </a:stretch>
        </p:blipFill>
        <p:spPr>
          <a:xfrm>
            <a:off x="799246" y="656371"/>
            <a:ext cx="1220054" cy="1220054"/>
          </a:xfrm>
          <a:prstGeom prst="rect">
            <a:avLst/>
          </a:prstGeom>
        </p:spPr>
      </p:pic>
      <p:sp>
        <p:nvSpPr>
          <p:cNvPr id="26" name="TextBox 25"/>
          <p:cNvSpPr txBox="1"/>
          <p:nvPr/>
        </p:nvSpPr>
        <p:spPr>
          <a:xfrm>
            <a:off x="3181350" y="3762375"/>
            <a:ext cx="3623108" cy="369332"/>
          </a:xfrm>
          <a:prstGeom prst="rect">
            <a:avLst/>
          </a:prstGeom>
          <a:noFill/>
        </p:spPr>
        <p:txBody>
          <a:bodyPr wrap="none" rtlCol="0">
            <a:spAutoFit/>
          </a:bodyPr>
          <a:lstStyle/>
          <a:p>
            <a:r>
              <a:rPr lang="zh-CN" altLang="en-US" b="1" dirty="0">
                <a:solidFill>
                  <a:schemeClr val="bg2">
                    <a:lumMod val="50000"/>
                  </a:schemeClr>
                </a:solidFill>
              </a:rPr>
              <a:t>促进学习为本，丰富生活为翼</a:t>
            </a:r>
            <a:r>
              <a:rPr lang="en-US" altLang="zh-CN" b="1" dirty="0">
                <a:solidFill>
                  <a:schemeClr val="bg2">
                    <a:lumMod val="50000"/>
                  </a:schemeClr>
                </a:solidFill>
              </a:rPr>
              <a:t>——</a:t>
            </a:r>
            <a:endParaRPr lang="zh-CN" altLang="en-US" b="1" dirty="0">
              <a:solidFill>
                <a:schemeClr val="bg2">
                  <a:lumMod val="50000"/>
                </a:schemeClr>
              </a:solidFill>
            </a:endParaRPr>
          </a:p>
        </p:txBody>
      </p:sp>
    </p:spTree>
    <p:extLst>
      <p:ext uri="{BB962C8B-B14F-4D97-AF65-F5344CB8AC3E}">
        <p14:creationId xmlns:p14="http://schemas.microsoft.com/office/powerpoint/2010/main" val="24176141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iterate type="lt">
                                    <p:tmPct val="30000"/>
                                  </p:iterate>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par>
                          <p:cTn id="8" fill="hold">
                            <p:stCondLst>
                              <p:cond delay="14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1"/>
                                        </p:tgtEl>
                                        <p:attrNameLst>
                                          <p:attrName>ppt_y</p:attrName>
                                        </p:attrNameLst>
                                      </p:cBhvr>
                                      <p:tavLst>
                                        <p:tav tm="0">
                                          <p:val>
                                            <p:strVal val="#ppt_y"/>
                                          </p:val>
                                        </p:tav>
                                        <p:tav tm="100000">
                                          <p:val>
                                            <p:strVal val="#ppt_y"/>
                                          </p:val>
                                        </p:tav>
                                      </p:tavLst>
                                    </p:anim>
                                    <p:anim calcmode="lin" valueType="num">
                                      <p:cBhvr>
                                        <p:cTn id="13"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a:t>系统架构</a:t>
            </a:r>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矩形 100"/>
          <p:cNvSpPr/>
          <p:nvPr/>
        </p:nvSpPr>
        <p:spPr>
          <a:xfrm>
            <a:off x="1045391" y="2878104"/>
            <a:ext cx="4286293" cy="2554545"/>
          </a:xfrm>
          <a:prstGeom prst="rect">
            <a:avLst/>
          </a:prstGeom>
        </p:spPr>
        <p:txBody>
          <a:bodyPr wrap="square">
            <a:spAutoFit/>
          </a:bodyPr>
          <a:lstStyle/>
          <a:p>
            <a:r>
              <a:rPr lang="en-US" altLang="zh-CN" sz="2000" dirty="0"/>
              <a:t>       《</a:t>
            </a:r>
            <a:r>
              <a:rPr lang="zh-CN" altLang="en-US" sz="2000" dirty="0"/>
              <a:t>校园学习小助手</a:t>
            </a:r>
            <a:r>
              <a:rPr lang="en-US" altLang="zh-CN" sz="2000" dirty="0"/>
              <a:t>》</a:t>
            </a:r>
            <a:r>
              <a:rPr lang="zh-CN" altLang="en-US" sz="2000" dirty="0"/>
              <a:t>使用</a:t>
            </a:r>
            <a:r>
              <a:rPr lang="zh-CN" altLang="zh-CN" sz="2000" dirty="0"/>
              <a:t>前后端分离模式</a:t>
            </a:r>
            <a:r>
              <a:rPr lang="zh-CN" altLang="en-US" sz="2000" dirty="0"/>
              <a:t>进行整体架构，具有简洁高效、分工明确的特点</a:t>
            </a:r>
            <a:r>
              <a:rPr lang="zh-CN" altLang="zh-CN" sz="2000" dirty="0"/>
              <a:t>。</a:t>
            </a:r>
            <a:endParaRPr lang="en-US" altLang="zh-CN" sz="2000" dirty="0"/>
          </a:p>
          <a:p>
            <a:r>
              <a:rPr lang="en-US" altLang="zh-CN" sz="2000" dirty="0"/>
              <a:t>         </a:t>
            </a:r>
            <a:r>
              <a:rPr lang="zh-CN" altLang="zh-CN" sz="2000" dirty="0"/>
              <a:t>前后端分离通过</a:t>
            </a:r>
            <a:r>
              <a:rPr lang="en-US" altLang="zh-CN" sz="2000" dirty="0"/>
              <a:t>Nginx + Tomcat</a:t>
            </a:r>
            <a:r>
              <a:rPr lang="zh-CN" altLang="zh-CN" sz="2000" dirty="0"/>
              <a:t>的方式有效的进行解耦，并且前后端分离会为以后的大型分布式架构、微服务架构</a:t>
            </a:r>
            <a:r>
              <a:rPr lang="zh-CN" altLang="en-US" sz="2000" dirty="0"/>
              <a:t>等</a:t>
            </a:r>
            <a:r>
              <a:rPr lang="zh-CN" altLang="zh-CN" sz="2000" dirty="0"/>
              <a:t>打下坚实的基础</a:t>
            </a:r>
          </a:p>
          <a:p>
            <a:pPr algn="just" fontAlgn="base">
              <a:spcBef>
                <a:spcPct val="0"/>
              </a:spcBef>
              <a:spcAft>
                <a:spcPct val="0"/>
              </a:spcAft>
              <a:buFont typeface="Arial" panose="020B0604020202020204" pitchFamily="34" charset="0"/>
              <a:buNone/>
            </a:pPr>
            <a:endParaRPr lang="zh-CN" altLang="en-US" sz="2000" dirty="0">
              <a:solidFill>
                <a:srgbClr val="605958"/>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070123" y="1282890"/>
            <a:ext cx="1118260" cy="1118260"/>
            <a:chOff x="1394636" y="1282890"/>
            <a:chExt cx="1118260" cy="1118260"/>
          </a:xfrm>
        </p:grpSpPr>
        <p:sp>
          <p:nvSpPr>
            <p:cNvPr id="102" name="椭圆 101"/>
            <p:cNvSpPr/>
            <p:nvPr/>
          </p:nvSpPr>
          <p:spPr bwMode="auto">
            <a:xfrm>
              <a:off x="1394636" y="1282890"/>
              <a:ext cx="1118260" cy="1118260"/>
            </a:xfrm>
            <a:prstGeom prst="ellipse">
              <a:avLst/>
            </a:prstGeom>
            <a:gradFill>
              <a:gsLst>
                <a:gs pos="0">
                  <a:srgbClr val="0070C0"/>
                </a:gs>
                <a:gs pos="100000">
                  <a:srgbClr val="01559B"/>
                </a:gs>
              </a:gsLst>
              <a:lin ang="10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103" name="矩形 102"/>
            <p:cNvSpPr/>
            <p:nvPr/>
          </p:nvSpPr>
          <p:spPr>
            <a:xfrm>
              <a:off x="1435359" y="1611187"/>
              <a:ext cx="1036813" cy="523220"/>
            </a:xfrm>
            <a:prstGeom prst="rect">
              <a:avLst/>
            </a:prstGeom>
          </p:spPr>
          <p:txBody>
            <a:bodyPr wrap="square">
              <a:spAutoFit/>
            </a:bodyPr>
            <a:lstStyle/>
            <a:p>
              <a:pPr algn="ctr" fontAlgn="base">
                <a:spcBef>
                  <a:spcPct val="0"/>
                </a:spcBef>
                <a:spcAft>
                  <a:spcPct val="0"/>
                </a:spcAft>
                <a:buFont typeface="Arial" panose="020B0604020202020204" pitchFamily="34" charset="0"/>
                <a:buNone/>
              </a:pPr>
              <a:r>
                <a:rPr lang="zh-CN" altLang="en-US" sz="2800" b="1" dirty="0">
                  <a:solidFill>
                    <a:srgbClr val="FFFFFF"/>
                  </a:solidFill>
                  <a:latin typeface="微软雅黑" panose="020B0503020204020204" pitchFamily="34" charset="-122"/>
                  <a:ea typeface="微软雅黑" panose="020B0503020204020204" pitchFamily="34" charset="-122"/>
                </a:rPr>
                <a:t>高效</a:t>
              </a:r>
              <a:endParaRPr lang="zh-CN" altLang="en-US" sz="2800" dirty="0">
                <a:solidFill>
                  <a:srgbClr val="FFFFFF"/>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2585790" y="1282890"/>
            <a:ext cx="1159071" cy="1118260"/>
            <a:chOff x="2997563" y="1282890"/>
            <a:chExt cx="1159071" cy="1118260"/>
          </a:xfrm>
        </p:grpSpPr>
        <p:sp>
          <p:nvSpPr>
            <p:cNvPr id="104" name="椭圆 103"/>
            <p:cNvSpPr/>
            <p:nvPr/>
          </p:nvSpPr>
          <p:spPr bwMode="auto">
            <a:xfrm>
              <a:off x="3002831" y="1282890"/>
              <a:ext cx="1118260" cy="1118260"/>
            </a:xfrm>
            <a:prstGeom prst="ellipse">
              <a:avLst/>
            </a:prstGeom>
            <a:gradFill>
              <a:gsLst>
                <a:gs pos="0">
                  <a:srgbClr val="0070C0"/>
                </a:gs>
                <a:gs pos="100000">
                  <a:srgbClr val="01559B"/>
                </a:gs>
              </a:gsLst>
              <a:lin ang="10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105" name="矩形 104"/>
            <p:cNvSpPr/>
            <p:nvPr/>
          </p:nvSpPr>
          <p:spPr>
            <a:xfrm>
              <a:off x="2997563" y="1611187"/>
              <a:ext cx="1159071" cy="523220"/>
            </a:xfrm>
            <a:prstGeom prst="rect">
              <a:avLst/>
            </a:prstGeom>
          </p:spPr>
          <p:txBody>
            <a:bodyPr wrap="square">
              <a:spAutoFit/>
            </a:bodyPr>
            <a:lstStyle/>
            <a:p>
              <a:pPr algn="ctr" fontAlgn="base">
                <a:spcBef>
                  <a:spcPct val="0"/>
                </a:spcBef>
                <a:spcAft>
                  <a:spcPct val="0"/>
                </a:spcAft>
                <a:buFont typeface="Arial" panose="020B0604020202020204" pitchFamily="34" charset="0"/>
                <a:buNone/>
              </a:pPr>
              <a:r>
                <a:rPr lang="zh-CN" altLang="en-US" sz="2800" b="1" dirty="0">
                  <a:solidFill>
                    <a:srgbClr val="FFFFFF"/>
                  </a:solidFill>
                  <a:latin typeface="微软雅黑" panose="020B0503020204020204" pitchFamily="34" charset="-122"/>
                  <a:ea typeface="微软雅黑" panose="020B0503020204020204" pitchFamily="34" charset="-122"/>
                </a:rPr>
                <a:t>美观</a:t>
              </a:r>
              <a:endParaRPr lang="zh-CN" altLang="en-US" sz="2800" dirty="0">
                <a:solidFill>
                  <a:srgbClr val="FFFFFF"/>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218517" y="1282890"/>
            <a:ext cx="1159071" cy="1118260"/>
            <a:chOff x="4742104" y="1282890"/>
            <a:chExt cx="1159071" cy="1118260"/>
          </a:xfrm>
        </p:grpSpPr>
        <p:sp>
          <p:nvSpPr>
            <p:cNvPr id="106" name="椭圆 105"/>
            <p:cNvSpPr/>
            <p:nvPr/>
          </p:nvSpPr>
          <p:spPr bwMode="auto">
            <a:xfrm>
              <a:off x="4762509" y="1282890"/>
              <a:ext cx="1118260" cy="1118260"/>
            </a:xfrm>
            <a:prstGeom prst="ellipse">
              <a:avLst/>
            </a:prstGeom>
            <a:gradFill>
              <a:gsLst>
                <a:gs pos="0">
                  <a:srgbClr val="0070C0"/>
                </a:gs>
                <a:gs pos="100000">
                  <a:srgbClr val="01559B"/>
                </a:gs>
              </a:gsLst>
              <a:lin ang="10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02A28"/>
                </a:solidFill>
                <a:effectLst/>
                <a:uLnTx/>
                <a:uFillTx/>
                <a:latin typeface="Arial" panose="020B0604020202020204" pitchFamily="34" charset="0"/>
              </a:endParaRPr>
            </a:p>
          </p:txBody>
        </p:sp>
        <p:sp>
          <p:nvSpPr>
            <p:cNvPr id="107" name="矩形 106"/>
            <p:cNvSpPr/>
            <p:nvPr/>
          </p:nvSpPr>
          <p:spPr>
            <a:xfrm>
              <a:off x="4742104" y="1580410"/>
              <a:ext cx="1159071" cy="523220"/>
            </a:xfrm>
            <a:prstGeom prst="rect">
              <a:avLst/>
            </a:prstGeom>
          </p:spPr>
          <p:txBody>
            <a:bodyPr wrap="square">
              <a:spAutoFit/>
            </a:bodyPr>
            <a:lstStyle/>
            <a:p>
              <a:pPr algn="ctr" fontAlgn="base">
                <a:spcBef>
                  <a:spcPct val="0"/>
                </a:spcBef>
                <a:spcAft>
                  <a:spcPct val="0"/>
                </a:spcAft>
                <a:buFont typeface="Arial" panose="020B0604020202020204" pitchFamily="34" charset="0"/>
                <a:buNone/>
              </a:pPr>
              <a:r>
                <a:rPr lang="zh-CN" altLang="en-US" sz="2800" b="1" dirty="0">
                  <a:solidFill>
                    <a:srgbClr val="FFFFFF"/>
                  </a:solidFill>
                  <a:latin typeface="微软雅黑" panose="020B0503020204020204" pitchFamily="34" charset="-122"/>
                  <a:ea typeface="微软雅黑" panose="020B0503020204020204" pitchFamily="34" charset="-122"/>
                </a:rPr>
                <a:t>创新</a:t>
              </a:r>
              <a:endParaRPr lang="zh-CN" altLang="en-US" sz="2800" dirty="0">
                <a:solidFill>
                  <a:srgbClr val="FFFFFF"/>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EC9AD2F9-A07B-490A-96AE-729C5F9CFE97}"/>
              </a:ext>
            </a:extLst>
          </p:cNvPr>
          <p:cNvGrpSpPr/>
          <p:nvPr/>
        </p:nvGrpSpPr>
        <p:grpSpPr>
          <a:xfrm>
            <a:off x="5597780" y="969874"/>
            <a:ext cx="5808951" cy="5593805"/>
            <a:chOff x="5597780" y="969874"/>
            <a:chExt cx="5808951" cy="5593805"/>
          </a:xfrm>
        </p:grpSpPr>
        <p:pic>
          <p:nvPicPr>
            <p:cNvPr id="15" name="Picture 2" descr="G:\1.U盘复刻\9.其他\1.大赛项目\1.蜂窝V校园\图片\开发图片\蜂窝V校园结构图2.jpg">
              <a:extLst>
                <a:ext uri="{FF2B5EF4-FFF2-40B4-BE49-F238E27FC236}">
                  <a16:creationId xmlns:a16="http://schemas.microsoft.com/office/drawing/2014/main" id="{EC7C994F-8533-4A74-BFE0-A98F489FE55C}"/>
                </a:ext>
              </a:extLst>
            </p:cNvPr>
            <p:cNvPicPr>
              <a:picLocks noChangeAspect="1" noChangeArrowheads="1"/>
            </p:cNvPicPr>
            <p:nvPr/>
          </p:nvPicPr>
          <p:blipFill>
            <a:blip r:embed="rId3" cstate="print"/>
            <a:srcRect/>
            <a:stretch>
              <a:fillRect/>
            </a:stretch>
          </p:blipFill>
          <p:spPr bwMode="auto">
            <a:xfrm>
              <a:off x="5597780" y="969874"/>
              <a:ext cx="5808951" cy="5593805"/>
            </a:xfrm>
            <a:prstGeom prst="rect">
              <a:avLst/>
            </a:prstGeom>
            <a:noFill/>
          </p:spPr>
        </p:pic>
        <p:sp>
          <p:nvSpPr>
            <p:cNvPr id="7" name="矩形 6">
              <a:extLst>
                <a:ext uri="{FF2B5EF4-FFF2-40B4-BE49-F238E27FC236}">
                  <a16:creationId xmlns:a16="http://schemas.microsoft.com/office/drawing/2014/main" id="{A6959AD8-80AC-448C-A132-C7B6FCE2130D}"/>
                </a:ext>
              </a:extLst>
            </p:cNvPr>
            <p:cNvSpPr/>
            <p:nvPr/>
          </p:nvSpPr>
          <p:spPr>
            <a:xfrm>
              <a:off x="7998781" y="4030462"/>
              <a:ext cx="986036" cy="346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小助手</a:t>
              </a:r>
            </a:p>
          </p:txBody>
        </p:sp>
      </p:grpSp>
      <p:sp>
        <p:nvSpPr>
          <p:cNvPr id="16" name="圆角矩形 9">
            <a:extLst>
              <a:ext uri="{FF2B5EF4-FFF2-40B4-BE49-F238E27FC236}">
                <a16:creationId xmlns:a16="http://schemas.microsoft.com/office/drawing/2014/main" id="{CCA0A986-6E08-48E5-B47A-EC90FDDBC46C}"/>
              </a:ext>
            </a:extLst>
          </p:cNvPr>
          <p:cNvSpPr/>
          <p:nvPr/>
        </p:nvSpPr>
        <p:spPr>
          <a:xfrm>
            <a:off x="942653" y="2540398"/>
            <a:ext cx="4484159" cy="3326355"/>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489667339"/>
      </p:ext>
    </p:extLst>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grpId="0" nodeType="clickEffect">
                                  <p:stCondLst>
                                    <p:cond delay="0"/>
                                  </p:stCondLst>
                                  <p:childTnLst>
                                    <p:set>
                                      <p:cBhvr>
                                        <p:cTn id="23" dur="1" fill="hold">
                                          <p:stCondLst>
                                            <p:cond delay="0"/>
                                          </p:stCondLst>
                                        </p:cTn>
                                        <p:tgtEl>
                                          <p:spTgt spid="101"/>
                                        </p:tgtEl>
                                        <p:attrNameLst>
                                          <p:attrName>style.visibility</p:attrName>
                                        </p:attrNameLst>
                                      </p:cBhvr>
                                      <p:to>
                                        <p:strVal val="visible"/>
                                      </p:to>
                                    </p:set>
                                    <p:animScale>
                                      <p:cBhvr>
                                        <p:cTn id="24" dur="1000" decel="50000" fill="hold">
                                          <p:stCondLst>
                                            <p:cond delay="0"/>
                                          </p:stCondLst>
                                        </p:cTn>
                                        <p:tgtEl>
                                          <p:spTgt spid="10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01"/>
                                        </p:tgtEl>
                                        <p:attrNameLst>
                                          <p:attrName>ppt_x</p:attrName>
                                          <p:attrName>ppt_y</p:attrName>
                                        </p:attrNameLst>
                                      </p:cBhvr>
                                    </p:animMotion>
                                    <p:animEffect transition="in" filter="fade">
                                      <p:cBhvr>
                                        <p:cTn id="26" dur="1000"/>
                                        <p:tgtEl>
                                          <p:spTgt spid="101"/>
                                        </p:tgtEl>
                                      </p:cBhvr>
                                    </p:animEffect>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371564"/>
            <a:ext cx="12192000" cy="3886188"/>
          </a:xfrm>
          <a:prstGeom prst="rect">
            <a:avLst/>
          </a:prstGeom>
          <a:solidFill>
            <a:srgbClr val="00487E">
              <a:alpha val="65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17226" tIns="58613" rIns="117226" bIns="58613" numCol="1" rtlCol="0" anchor="t" anchorCtr="0" compatLnSpc="1">
            <a:prstTxWarp prst="textNoShape">
              <a:avLst/>
            </a:prstTxWarp>
          </a:bodyPr>
          <a:lstStyle/>
          <a:p>
            <a:pPr defTabSz="1172261" fontAlgn="base">
              <a:spcBef>
                <a:spcPct val="0"/>
              </a:spcBef>
              <a:spcAft>
                <a:spcPct val="0"/>
              </a:spcAft>
            </a:pPr>
            <a:endParaRPr lang="zh-CN" altLang="en-US" sz="2300" dirty="0">
              <a:latin typeface="Arial" pitchFamily="34" charset="0"/>
              <a:ea typeface="宋体" pitchFamily="2" charset="-122"/>
            </a:endParaRPr>
          </a:p>
        </p:txBody>
      </p:sp>
      <p:grpSp>
        <p:nvGrpSpPr>
          <p:cNvPr id="2" name="组合 1"/>
          <p:cNvGrpSpPr/>
          <p:nvPr/>
        </p:nvGrpSpPr>
        <p:grpSpPr>
          <a:xfrm>
            <a:off x="1727315" y="2672599"/>
            <a:ext cx="1736744" cy="1563073"/>
            <a:chOff x="2214546" y="1142990"/>
            <a:chExt cx="966786" cy="966787"/>
          </a:xfrm>
          <a:solidFill>
            <a:schemeClr val="bg1"/>
          </a:solidFill>
        </p:grpSpPr>
        <p:sp>
          <p:nvSpPr>
            <p:cNvPr id="3"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solidFill>
                <a:schemeClr val="bg1"/>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5100" dirty="0">
                <a:latin typeface=""/>
              </a:endParaRPr>
            </a:p>
          </p:txBody>
        </p:sp>
        <p:sp>
          <p:nvSpPr>
            <p:cNvPr id="4"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solidFill>
                <a:schemeClr val="bg1"/>
              </a:solidFill>
              <a:round/>
              <a:headEnd/>
              <a:tailEnd/>
            </a:ln>
          </p:spPr>
          <p:txBody>
            <a:bodyPr/>
            <a:lstStyle/>
            <a:p>
              <a:pPr defTabSz="1172261">
                <a:defRPr/>
              </a:pPr>
              <a:endParaRPr lang="en-US" sz="5100" kern="0" dirty="0">
                <a:solidFill>
                  <a:sysClr val="windowText" lastClr="000000"/>
                </a:solidFill>
                <a:latin typeface=""/>
                <a:ea typeface="ＭＳ Ｐゴシック" pitchFamily="-97" charset="-128"/>
              </a:endParaRPr>
            </a:p>
          </p:txBody>
        </p:sp>
      </p:grpSp>
      <p:cxnSp>
        <p:nvCxnSpPr>
          <p:cNvPr id="5" name="直接连接符 4"/>
          <p:cNvCxnSpPr/>
          <p:nvPr/>
        </p:nvCxnSpPr>
        <p:spPr>
          <a:xfrm>
            <a:off x="4012548" y="2672601"/>
            <a:ext cx="0" cy="1509914"/>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61038" y="2844844"/>
            <a:ext cx="7416605" cy="949368"/>
          </a:xfrm>
          <a:prstGeom prst="rect">
            <a:avLst/>
          </a:prstGeom>
        </p:spPr>
        <p:txBody>
          <a:bodyPr wrap="square" lIns="117226" tIns="58613" rIns="117226" bIns="58613">
            <a:spAutoFit/>
          </a:bodyPr>
          <a:lstStyle/>
          <a:p>
            <a:pPr marL="227940" indent="-227940" defTabSz="1027764">
              <a:spcBef>
                <a:spcPct val="20000"/>
              </a:spcBef>
            </a:pPr>
            <a:r>
              <a:rPr lang="zh-CN" altLang="en-US" sz="5400" dirty="0">
                <a:solidFill>
                  <a:schemeClr val="bg1"/>
                </a:solidFill>
                <a:latin typeface="+mn-ea"/>
                <a:sym typeface="Source Han Serif SC" panose="02020400000000000000" pitchFamily="18" charset="-122"/>
              </a:rPr>
              <a:t>主要界面展示</a:t>
            </a:r>
            <a:endParaRPr lang="en-US" altLang="zh-CN" sz="5400" dirty="0">
              <a:solidFill>
                <a:schemeClr val="bg1"/>
              </a:solidFill>
              <a:latin typeface="+mn-ea"/>
              <a:sym typeface="Source Han Serif SC" panose="02020400000000000000" pitchFamily="18" charset="-122"/>
            </a:endParaRPr>
          </a:p>
        </p:txBody>
      </p:sp>
    </p:spTree>
    <p:custDataLst>
      <p:tags r:id="rId1"/>
    </p:custDataLst>
    <p:extLst>
      <p:ext uri="{BB962C8B-B14F-4D97-AF65-F5344CB8AC3E}">
        <p14:creationId xmlns:p14="http://schemas.microsoft.com/office/powerpoint/2010/main" val="4273774128"/>
      </p:ext>
    </p:extLst>
  </p:cSld>
  <p:clrMapOvr>
    <a:masterClrMapping/>
  </p:clrMapOvr>
  <p:transition spd="med" advClick="0" advTm="243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0" presetClass="entr" presetSubtype="0" repeatCount="2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a:t>互动问答</a:t>
            </a:r>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p:cNvSpPr txBox="1">
            <a:spLocks noChangeArrowheads="1"/>
          </p:cNvSpPr>
          <p:nvPr/>
        </p:nvSpPr>
        <p:spPr bwMode="auto">
          <a:xfrm>
            <a:off x="2401536" y="5961106"/>
            <a:ext cx="2161133" cy="40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30000"/>
              </a:lnSpc>
            </a:pPr>
            <a:r>
              <a:rPr lang="zh-CN" altLang="en-US" sz="2135" b="1" dirty="0">
                <a:solidFill>
                  <a:srgbClr val="01559B"/>
                </a:solidFill>
                <a:latin typeface="微软雅黑" panose="020B0503020204020204" pitchFamily="34" charset="-122"/>
                <a:cs typeface="+mn-ea"/>
                <a:sym typeface="+mn-lt"/>
              </a:rPr>
              <a:t>问题发布与浏览</a:t>
            </a:r>
          </a:p>
        </p:txBody>
      </p:sp>
      <p:sp>
        <p:nvSpPr>
          <p:cNvPr id="10" name="圆角矩形 9"/>
          <p:cNvSpPr/>
          <p:nvPr/>
        </p:nvSpPr>
        <p:spPr>
          <a:xfrm>
            <a:off x="6764694" y="1707502"/>
            <a:ext cx="4635170" cy="4114800"/>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7025951" y="1987421"/>
            <a:ext cx="4147968" cy="4120725"/>
          </a:xfrm>
          <a:prstGeom prst="rect">
            <a:avLst/>
          </a:prstGeom>
        </p:spPr>
        <p:txBody>
          <a:bodyPr wrap="square" lIns="100567" tIns="50283" rIns="100567" bIns="50283">
            <a:spAutoFit/>
          </a:bodyPr>
          <a:lstStyle/>
          <a:p>
            <a:pPr>
              <a:lnSpc>
                <a:spcPct val="15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mn-ea"/>
                <a:sym typeface="+mn-lt"/>
              </a:rPr>
              <a:t>       互动问答是</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mn-ea"/>
                <a:sym typeface="+mn-lt"/>
              </a:rPr>
              <a:t>校园学习小助手</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mn-ea"/>
                <a:sym typeface="+mn-lt"/>
              </a:rPr>
              <a:t>的核心模块，</a:t>
            </a:r>
            <a:r>
              <a:rPr lang="zh-CN" altLang="zh-CN" sz="1600" dirty="0">
                <a:solidFill>
                  <a:schemeClr val="bg2">
                    <a:lumMod val="25000"/>
                  </a:schemeClr>
                </a:solidFill>
                <a:latin typeface="微软雅黑" pitchFamily="34" charset="-122"/>
                <a:ea typeface="微软雅黑" pitchFamily="34" charset="-122"/>
              </a:rPr>
              <a:t>服务器</a:t>
            </a:r>
            <a:r>
              <a:rPr lang="zh-CN" altLang="en-US" sz="1600" dirty="0">
                <a:solidFill>
                  <a:schemeClr val="bg2">
                    <a:lumMod val="25000"/>
                  </a:schemeClr>
                </a:solidFill>
                <a:latin typeface="微软雅黑" pitchFamily="34" charset="-122"/>
                <a:ea typeface="微软雅黑" pitchFamily="34" charset="-122"/>
              </a:rPr>
              <a:t>通过分析用户</a:t>
            </a:r>
            <a:r>
              <a:rPr lang="zh-CN" altLang="zh-CN" sz="1600" dirty="0">
                <a:solidFill>
                  <a:schemeClr val="bg2">
                    <a:lumMod val="25000"/>
                  </a:schemeClr>
                </a:solidFill>
                <a:latin typeface="微软雅黑" pitchFamily="34" charset="-122"/>
                <a:ea typeface="微软雅黑" pitchFamily="34" charset="-122"/>
              </a:rPr>
              <a:t>提交的数据，</a:t>
            </a:r>
            <a:r>
              <a:rPr lang="zh-CN" altLang="en-US" sz="1600" dirty="0">
                <a:solidFill>
                  <a:schemeClr val="bg2">
                    <a:lumMod val="25000"/>
                  </a:schemeClr>
                </a:solidFill>
                <a:latin typeface="微软雅黑" pitchFamily="34" charset="-122"/>
                <a:ea typeface="微软雅黑" pitchFamily="34" charset="-122"/>
              </a:rPr>
              <a:t>分批次显示未经分类的问题（随机）。</a:t>
            </a:r>
            <a:endParaRPr lang="en-US" altLang="zh-CN" sz="1600" dirty="0">
              <a:solidFill>
                <a:schemeClr val="bg2">
                  <a:lumMod val="25000"/>
                </a:schemeClr>
              </a:solidFill>
              <a:latin typeface="微软雅黑" pitchFamily="34" charset="-122"/>
              <a:ea typeface="微软雅黑" pitchFamily="34" charset="-122"/>
            </a:endParaRPr>
          </a:p>
          <a:p>
            <a:pPr>
              <a:lnSpc>
                <a:spcPct val="150000"/>
              </a:lnSpc>
            </a:pPr>
            <a:r>
              <a:rPr lang="en-US" altLang="zh-CN" sz="1600" dirty="0">
                <a:solidFill>
                  <a:schemeClr val="bg2">
                    <a:lumMod val="25000"/>
                  </a:schemeClr>
                </a:solidFill>
                <a:latin typeface="微软雅黑" pitchFamily="34" charset="-122"/>
                <a:ea typeface="微软雅黑" pitchFamily="34" charset="-122"/>
              </a:rPr>
              <a:t>       </a:t>
            </a:r>
            <a:r>
              <a:rPr lang="zh-CN" altLang="en-US" sz="1600" dirty="0">
                <a:solidFill>
                  <a:schemeClr val="bg2">
                    <a:lumMod val="25000"/>
                  </a:schemeClr>
                </a:solidFill>
                <a:latin typeface="微软雅黑" pitchFamily="34" charset="-122"/>
                <a:ea typeface="微软雅黑" pitchFamily="34" charset="-122"/>
              </a:rPr>
              <a:t>问题分类模块会根据学科对用户提交的问题进行分类，从而提供更加高效更有针对性的学习方式。</a:t>
            </a:r>
            <a:endParaRPr lang="en-US" altLang="zh-CN" sz="1600" dirty="0">
              <a:solidFill>
                <a:schemeClr val="bg2">
                  <a:lumMod val="25000"/>
                </a:schemeClr>
              </a:solidFill>
              <a:latin typeface="微软雅黑" pitchFamily="34" charset="-122"/>
              <a:ea typeface="微软雅黑" pitchFamily="34" charset="-122"/>
            </a:endParaRPr>
          </a:p>
          <a:p>
            <a:pPr>
              <a:lnSpc>
                <a:spcPct val="150000"/>
              </a:lnSpc>
            </a:pPr>
            <a:r>
              <a:rPr lang="en-US" altLang="zh-CN" sz="1600" dirty="0">
                <a:solidFill>
                  <a:schemeClr val="bg2">
                    <a:lumMod val="25000"/>
                  </a:schemeClr>
                </a:solidFill>
                <a:latin typeface="微软雅黑" pitchFamily="34" charset="-122"/>
                <a:ea typeface="微软雅黑" pitchFamily="34" charset="-122"/>
              </a:rPr>
              <a:t>       </a:t>
            </a:r>
            <a:r>
              <a:rPr lang="zh-CN" altLang="en-US" sz="1600" dirty="0">
                <a:solidFill>
                  <a:schemeClr val="bg2">
                    <a:lumMod val="25000"/>
                  </a:schemeClr>
                </a:solidFill>
                <a:latin typeface="微软雅黑" pitchFamily="34" charset="-122"/>
                <a:ea typeface="微软雅黑" pitchFamily="34" charset="-122"/>
              </a:rPr>
              <a:t>用户</a:t>
            </a:r>
            <a:r>
              <a:rPr lang="zh-CN" altLang="zh-CN" sz="1600" dirty="0">
                <a:solidFill>
                  <a:schemeClr val="bg2">
                    <a:lumMod val="25000"/>
                  </a:schemeClr>
                </a:solidFill>
                <a:latin typeface="微软雅黑" pitchFamily="34" charset="-122"/>
                <a:ea typeface="微软雅黑" pitchFamily="34" charset="-122"/>
              </a:rPr>
              <a:t>在遇到问题时，</a:t>
            </a:r>
            <a:r>
              <a:rPr lang="zh-CN" altLang="en-US" sz="1600" dirty="0">
                <a:solidFill>
                  <a:schemeClr val="bg2">
                    <a:lumMod val="25000"/>
                  </a:schemeClr>
                </a:solidFill>
                <a:latin typeface="微软雅黑" pitchFamily="34" charset="-122"/>
                <a:ea typeface="微软雅黑" pitchFamily="34" charset="-122"/>
              </a:rPr>
              <a:t>只需简单的几步操作</a:t>
            </a:r>
            <a:r>
              <a:rPr lang="en-US" altLang="zh-CN" sz="1600" dirty="0">
                <a:solidFill>
                  <a:schemeClr val="bg2">
                    <a:lumMod val="25000"/>
                  </a:schemeClr>
                </a:solidFill>
                <a:latin typeface="微软雅黑" pitchFamily="34" charset="-122"/>
                <a:ea typeface="微软雅黑" pitchFamily="34" charset="-122"/>
              </a:rPr>
              <a:t>——</a:t>
            </a:r>
            <a:r>
              <a:rPr lang="zh-CN" altLang="zh-CN" sz="1600" dirty="0">
                <a:solidFill>
                  <a:schemeClr val="bg2">
                    <a:lumMod val="25000"/>
                  </a:schemeClr>
                </a:solidFill>
                <a:latin typeface="微软雅黑" pitchFamily="34" charset="-122"/>
                <a:ea typeface="微软雅黑" pitchFamily="34" charset="-122"/>
              </a:rPr>
              <a:t>拍照或描述的方式将问题发布分享，</a:t>
            </a:r>
            <a:r>
              <a:rPr lang="zh-CN" altLang="en-US" sz="1600" dirty="0">
                <a:solidFill>
                  <a:schemeClr val="bg2">
                    <a:lumMod val="25000"/>
                  </a:schemeClr>
                </a:solidFill>
                <a:latin typeface="微软雅黑" pitchFamily="34" charset="-122"/>
                <a:ea typeface="微软雅黑" pitchFamily="34" charset="-122"/>
              </a:rPr>
              <a:t>即可获</a:t>
            </a:r>
            <a:r>
              <a:rPr lang="zh-CN" altLang="zh-CN" sz="1600" dirty="0">
                <a:solidFill>
                  <a:schemeClr val="bg2">
                    <a:lumMod val="25000"/>
                  </a:schemeClr>
                </a:solidFill>
                <a:latin typeface="微软雅黑" pitchFamily="34" charset="-122"/>
                <a:ea typeface="微软雅黑" pitchFamily="34" charset="-122"/>
              </a:rPr>
              <a:t>得</a:t>
            </a:r>
            <a:r>
              <a:rPr lang="zh-CN" altLang="en-US" sz="1600" dirty="0">
                <a:solidFill>
                  <a:schemeClr val="bg2">
                    <a:lumMod val="25000"/>
                  </a:schemeClr>
                </a:solidFill>
                <a:latin typeface="微软雅黑" pitchFamily="34" charset="-122"/>
                <a:ea typeface="微软雅黑" pitchFamily="34" charset="-122"/>
              </a:rPr>
              <a:t>其他用户的解答与建议，从而达到互动交流、学习研讨的目的</a:t>
            </a:r>
            <a:endParaRPr lang="en-US" altLang="zh-CN" sz="1600" dirty="0">
              <a:solidFill>
                <a:schemeClr val="bg2">
                  <a:lumMod val="25000"/>
                </a:schemeClr>
              </a:solidFill>
              <a:latin typeface="微软雅黑" pitchFamily="34" charset="-122"/>
              <a:ea typeface="微软雅黑" pitchFamily="34" charset="-122"/>
              <a:cs typeface="+mn-ea"/>
              <a:sym typeface="+mn-lt"/>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G:\1.U盘复刻\9.其他\1.大赛项目\1.蜂窝V校园\图片\IMG_20190408_152605.jpg"/>
          <p:cNvPicPr>
            <a:picLocks noChangeAspect="1" noChangeArrowheads="1"/>
          </p:cNvPicPr>
          <p:nvPr/>
        </p:nvPicPr>
        <p:blipFill>
          <a:blip r:embed="rId3" cstate="print"/>
          <a:srcRect/>
          <a:stretch>
            <a:fillRect/>
          </a:stretch>
        </p:blipFill>
        <p:spPr bwMode="auto">
          <a:xfrm>
            <a:off x="577784" y="918572"/>
            <a:ext cx="2786446" cy="5085265"/>
          </a:xfrm>
          <a:prstGeom prst="rect">
            <a:avLst/>
          </a:prstGeom>
          <a:noFill/>
          <a:effectLst>
            <a:outerShdw blurRad="63500" sx="101000" sy="101000" algn="ctr" rotWithShape="0">
              <a:prstClr val="black">
                <a:alpha val="40000"/>
              </a:prstClr>
            </a:outerShdw>
          </a:effectLst>
        </p:spPr>
      </p:pic>
      <p:pic>
        <p:nvPicPr>
          <p:cNvPr id="3" name="图片 2">
            <a:extLst>
              <a:ext uri="{FF2B5EF4-FFF2-40B4-BE49-F238E27FC236}">
                <a16:creationId xmlns:a16="http://schemas.microsoft.com/office/drawing/2014/main" id="{08EF76B6-AE60-4E46-94EF-A9D316B577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1708" y="918572"/>
            <a:ext cx="2794955" cy="5085266"/>
          </a:xfrm>
          <a:prstGeom prst="rect">
            <a:avLst/>
          </a:prstGeom>
          <a:effectLst>
            <a:outerShdw blurRad="63500" sx="101000" sy="101000" algn="ctr" rotWithShape="0">
              <a:prstClr val="black">
                <a:alpha val="40000"/>
              </a:prst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anim calcmode="lin" valueType="num">
                                      <p:cBhvr>
                                        <p:cTn id="20" dur="250" fill="hold"/>
                                        <p:tgtEl>
                                          <p:spTgt spid="11"/>
                                        </p:tgtEl>
                                        <p:attrNameLst>
                                          <p:attrName>ppt_x</p:attrName>
                                        </p:attrNameLst>
                                      </p:cBhvr>
                                      <p:tavLst>
                                        <p:tav tm="0">
                                          <p:val>
                                            <p:strVal val="#ppt_x"/>
                                          </p:val>
                                        </p:tav>
                                        <p:tav tm="100000">
                                          <p:val>
                                            <p:strVal val="#ppt_x"/>
                                          </p:val>
                                        </p:tav>
                                      </p:tavLst>
                                    </p:anim>
                                    <p:anim calcmode="lin" valueType="num">
                                      <p:cBhvr>
                                        <p:cTn id="21"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cs typeface="+mn-ea"/>
                <a:sym typeface="+mn-lt"/>
              </a:rPr>
              <a:t>问题详情</a:t>
            </a:r>
            <a:endParaRPr lang="zh-CN" altLang="en-US" dirty="0"/>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p:cNvSpPr txBox="1">
            <a:spLocks noChangeArrowheads="1"/>
          </p:cNvSpPr>
          <p:nvPr/>
        </p:nvSpPr>
        <p:spPr bwMode="auto">
          <a:xfrm>
            <a:off x="2578819" y="5989098"/>
            <a:ext cx="1903900" cy="40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30000"/>
              </a:lnSpc>
            </a:pPr>
            <a:r>
              <a:rPr lang="zh-CN" altLang="en-US" sz="2135" b="1" dirty="0">
                <a:solidFill>
                  <a:srgbClr val="01559B"/>
                </a:solidFill>
                <a:latin typeface="微软雅黑" panose="020B0503020204020204" pitchFamily="34" charset="-122"/>
                <a:cs typeface="+mn-ea"/>
                <a:sym typeface="+mn-lt"/>
              </a:rPr>
              <a:t>用户解答页面</a:t>
            </a:r>
          </a:p>
        </p:txBody>
      </p:sp>
      <p:sp>
        <p:nvSpPr>
          <p:cNvPr id="10" name="圆角矩形 9"/>
          <p:cNvSpPr/>
          <p:nvPr/>
        </p:nvSpPr>
        <p:spPr>
          <a:xfrm>
            <a:off x="6764694" y="1707503"/>
            <a:ext cx="4635170" cy="3717504"/>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7025951" y="1987421"/>
            <a:ext cx="4147968" cy="3751393"/>
          </a:xfrm>
          <a:prstGeom prst="rect">
            <a:avLst/>
          </a:prstGeom>
        </p:spPr>
        <p:txBody>
          <a:bodyPr wrap="square" lIns="100567" tIns="50283" rIns="100567" bIns="50283">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       互动问答</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问题详情页面，此页面包含详细的问题描述、问题的图解，其他用户的回答。</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在问题详情页面，用户可以对问题进行解答，点赞问题，想微信好友分享分享问题与其他用户进行交流。</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作者发布的问题被其他用户解答时会接收到通过专家回复通知。此外，教师认证的教师的权威解答将会有特殊标识。</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9" name="图片 8">
            <a:extLst>
              <a:ext uri="{FF2B5EF4-FFF2-40B4-BE49-F238E27FC236}">
                <a16:creationId xmlns:a16="http://schemas.microsoft.com/office/drawing/2014/main" id="{4C98EEE3-A50A-4F21-A7C3-2D87FCAF0F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028" y="891542"/>
            <a:ext cx="2823713" cy="5129745"/>
          </a:xfrm>
          <a:prstGeom prst="rect">
            <a:avLst/>
          </a:prstGeom>
          <a:effectLst>
            <a:outerShdw blurRad="63500" sx="101000" sy="101000" algn="ctr" rotWithShape="0">
              <a:prstClr val="black">
                <a:alpha val="40000"/>
              </a:prstClr>
            </a:outerShdw>
          </a:effectLst>
        </p:spPr>
      </p:pic>
      <p:pic>
        <p:nvPicPr>
          <p:cNvPr id="13" name="图片 12">
            <a:extLst>
              <a:ext uri="{FF2B5EF4-FFF2-40B4-BE49-F238E27FC236}">
                <a16:creationId xmlns:a16="http://schemas.microsoft.com/office/drawing/2014/main" id="{822E4D34-EE43-477C-8EC5-8A2AE84276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7255" y="896545"/>
            <a:ext cx="2914925" cy="5124742"/>
          </a:xfrm>
          <a:prstGeom prst="rect">
            <a:avLst/>
          </a:prstGeom>
          <a:effectLst>
            <a:outerShdw blurRad="63500" sx="101000" sy="101000" algn="ctr" rotWithShape="0">
              <a:prstClr val="black">
                <a:alpha val="28000"/>
              </a:prst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anim calcmode="lin" valueType="num">
                                      <p:cBhvr>
                                        <p:cTn id="20" dur="250" fill="hold"/>
                                        <p:tgtEl>
                                          <p:spTgt spid="11"/>
                                        </p:tgtEl>
                                        <p:attrNameLst>
                                          <p:attrName>ppt_x</p:attrName>
                                        </p:attrNameLst>
                                      </p:cBhvr>
                                      <p:tavLst>
                                        <p:tav tm="0">
                                          <p:val>
                                            <p:strVal val="#ppt_x"/>
                                          </p:val>
                                        </p:tav>
                                        <p:tav tm="100000">
                                          <p:val>
                                            <p:strVal val="#ppt_x"/>
                                          </p:val>
                                        </p:tav>
                                      </p:tavLst>
                                    </p:anim>
                                    <p:anim calcmode="lin" valueType="num">
                                      <p:cBhvr>
                                        <p:cTn id="21"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a:t>用户管理</a:t>
            </a:r>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p:cNvSpPr txBox="1">
            <a:spLocks noChangeArrowheads="1"/>
          </p:cNvSpPr>
          <p:nvPr/>
        </p:nvSpPr>
        <p:spPr bwMode="auto">
          <a:xfrm>
            <a:off x="2625317" y="6187409"/>
            <a:ext cx="1903900" cy="40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30000"/>
              </a:lnSpc>
            </a:pPr>
            <a:r>
              <a:rPr lang="zh-CN" altLang="en-US" sz="2135" b="1" dirty="0">
                <a:solidFill>
                  <a:srgbClr val="01559B"/>
                </a:solidFill>
                <a:latin typeface="微软雅黑" panose="020B0503020204020204" pitchFamily="34" charset="-122"/>
                <a:cs typeface="+mn-ea"/>
                <a:sym typeface="+mn-lt"/>
              </a:rPr>
              <a:t>用户管理页面</a:t>
            </a:r>
          </a:p>
        </p:txBody>
      </p:sp>
      <p:sp>
        <p:nvSpPr>
          <p:cNvPr id="10" name="圆角矩形 9"/>
          <p:cNvSpPr/>
          <p:nvPr/>
        </p:nvSpPr>
        <p:spPr>
          <a:xfrm>
            <a:off x="6915704" y="1707504"/>
            <a:ext cx="4484159" cy="3246221"/>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7083799" y="2005696"/>
            <a:ext cx="4147968" cy="3012730"/>
          </a:xfrm>
          <a:prstGeom prst="rect">
            <a:avLst/>
          </a:prstGeom>
        </p:spPr>
        <p:txBody>
          <a:bodyPr wrap="square" lIns="100567" tIns="50283" rIns="100567" bIns="50283">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        用户在管理模块中可以管理已发布的问题、评论和已发布的文章</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即对这些元素进行删除、分享、查看等操作</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用户可以在我的订阅功能页面中查看订阅的用户发布的问题及其动态。</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同时具有认证教师、查看使用手册、文章检索、联系客服等功能。</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32A6C873-E18C-4165-AE5E-60CC98FEB4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853" y="902600"/>
            <a:ext cx="2947963" cy="5347276"/>
          </a:xfrm>
          <a:prstGeom prst="rect">
            <a:avLst/>
          </a:prstGeom>
          <a:effectLst>
            <a:outerShdw blurRad="63500" sx="101000" sy="101000" algn="ctr" rotWithShape="0">
              <a:prstClr val="black">
                <a:alpha val="30000"/>
              </a:prstClr>
            </a:outerShdw>
          </a:effectLst>
        </p:spPr>
      </p:pic>
      <p:pic>
        <p:nvPicPr>
          <p:cNvPr id="9" name="图片 8">
            <a:extLst>
              <a:ext uri="{FF2B5EF4-FFF2-40B4-BE49-F238E27FC236}">
                <a16:creationId xmlns:a16="http://schemas.microsoft.com/office/drawing/2014/main" id="{65FEBDEE-A3C3-4C65-A77D-96D2F8D616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278" y="902600"/>
            <a:ext cx="2947963" cy="5358195"/>
          </a:xfrm>
          <a:prstGeom prst="rect">
            <a:avLst/>
          </a:prstGeom>
          <a:effectLst>
            <a:outerShdw blurRad="63500" sx="101000" sy="101000" algn="ctr" rotWithShape="0">
              <a:prstClr val="black">
                <a:alpha val="30000"/>
              </a:prst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anim calcmode="lin" valueType="num">
                                      <p:cBhvr>
                                        <p:cTn id="20" dur="250" fill="hold"/>
                                        <p:tgtEl>
                                          <p:spTgt spid="11"/>
                                        </p:tgtEl>
                                        <p:attrNameLst>
                                          <p:attrName>ppt_x</p:attrName>
                                        </p:attrNameLst>
                                      </p:cBhvr>
                                      <p:tavLst>
                                        <p:tav tm="0">
                                          <p:val>
                                            <p:strVal val="#ppt_x"/>
                                          </p:val>
                                        </p:tav>
                                        <p:tav tm="100000">
                                          <p:val>
                                            <p:strVal val="#ppt_x"/>
                                          </p:val>
                                        </p:tav>
                                      </p:tavLst>
                                    </p:anim>
                                    <p:anim calcmode="lin" valueType="num">
                                      <p:cBhvr>
                                        <p:cTn id="21"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timgsa.baidu.com/timg?image&amp;quality=80&amp;size=b9999_10000&amp;sec=1545152886236&amp;di=db294a74a25c520d5f6f3b57316da2b3&amp;imgtype=0&amp;src=http%3A%2F%2Fimgsrc.baidu.com%2Fimage%2Fc0%253Dshijue1%252C0%252C0%252C294%252C40%2Fsign%3D094e14cbbe8f8c54f7decd6c52404780%2F95eef01f3a292df546e17e30b6315c6034a873f1.jpg"/>
          <p:cNvPicPr>
            <a:picLocks noGrp="1" noChangeAspect="1" noChangeArrowheads="1"/>
          </p:cNvPicPr>
          <p:nvPr>
            <p:ph type="pic" sz="quarter" idx="13"/>
          </p:nvPr>
        </p:nvPicPr>
        <p:blipFill>
          <a:blip r:embed="rId10" cstate="print">
            <a:grayscl/>
            <a:lum contrast="-38000"/>
          </a:blip>
          <a:srcRect t="6014" b="6014"/>
          <a:stretch>
            <a:fillRect/>
          </a:stretch>
        </p:blipFill>
        <p:spPr bwMode="auto">
          <a:prstGeom prst="rect">
            <a:avLst/>
          </a:prstGeom>
          <a:noFill/>
        </p:spPr>
      </p:pic>
      <p:sp>
        <p:nvSpPr>
          <p:cNvPr id="2" name="PA_标题 1"/>
          <p:cNvSpPr>
            <a:spLocks noGrp="1"/>
          </p:cNvSpPr>
          <p:nvPr>
            <p:ph type="title"/>
            <p:custDataLst>
              <p:tags r:id="rId1"/>
            </p:custDataLst>
          </p:nvPr>
        </p:nvSpPr>
        <p:spPr>
          <a:xfrm>
            <a:off x="7335520" y="1031240"/>
            <a:ext cx="4368800" cy="1143000"/>
          </a:xfrm>
        </p:spPr>
        <p:txBody>
          <a:bodyPr/>
          <a:lstStyle/>
          <a:p>
            <a:r>
              <a:rPr lang="zh-CN" altLang="en-US" sz="3200" dirty="0">
                <a:solidFill>
                  <a:srgbClr val="262626"/>
                </a:solidFill>
              </a:rPr>
              <a:t>文章发表</a:t>
            </a:r>
            <a:endParaRPr lang="en-JM" sz="3200" dirty="0">
              <a:solidFill>
                <a:srgbClr val="262626"/>
              </a:solidFill>
            </a:endParaRPr>
          </a:p>
        </p:txBody>
      </p:sp>
      <p:sp>
        <p:nvSpPr>
          <p:cNvPr id="6" name="PA_TextPlaceholder 5"/>
          <p:cNvSpPr>
            <a:spLocks noGrp="1"/>
          </p:cNvSpPr>
          <p:nvPr>
            <p:ph type="body" sz="quarter" idx="15"/>
            <p:custDataLst>
              <p:tags r:id="rId2"/>
            </p:custDataLst>
          </p:nvPr>
        </p:nvSpPr>
        <p:spPr>
          <a:xfrm>
            <a:off x="7335520" y="2783839"/>
            <a:ext cx="4267200" cy="1718313"/>
          </a:xfrm>
        </p:spPr>
        <p:txBody>
          <a:bodyPr/>
          <a:lstStyle/>
          <a:p>
            <a:r>
              <a:rPr lang="zh-CN" altLang="en-US" sz="1400" b="1" dirty="0">
                <a:solidFill>
                  <a:schemeClr val="bg2">
                    <a:lumMod val="50000"/>
                  </a:schemeClr>
                </a:solidFill>
              </a:rPr>
              <a:t>    </a:t>
            </a:r>
            <a:r>
              <a:rPr lang="zh-CN" altLang="en-US" sz="1400" dirty="0">
                <a:solidFill>
                  <a:schemeClr val="tx1">
                    <a:lumMod val="75000"/>
                    <a:lumOff val="25000"/>
                  </a:schemeClr>
                </a:solidFill>
              </a:rPr>
              <a:t>促进学习为本，丰富生活为翼，</a:t>
            </a:r>
            <a:r>
              <a:rPr lang="zh-CN" altLang="zh-CN" sz="1600" dirty="0">
                <a:solidFill>
                  <a:schemeClr val="tx1">
                    <a:lumMod val="75000"/>
                    <a:lumOff val="25000"/>
                  </a:schemeClr>
                </a:solidFill>
              </a:rPr>
              <a:t>秉承着丰富大学生生活方式的理念</a:t>
            </a:r>
            <a:r>
              <a:rPr lang="zh-CN" altLang="en-US" sz="1600" dirty="0">
                <a:solidFill>
                  <a:schemeClr val="tx1">
                    <a:lumMod val="75000"/>
                    <a:lumOff val="25000"/>
                  </a:schemeClr>
                </a:solidFill>
              </a:rPr>
              <a:t>，为大学生打造综合性学习平台。</a:t>
            </a:r>
            <a:r>
              <a:rPr lang="zh-CN" altLang="en-US" sz="1600" dirty="0">
                <a:solidFill>
                  <a:schemeClr val="tx1">
                    <a:lumMod val="75000"/>
                    <a:lumOff val="25000"/>
                  </a:schemeClr>
                </a:solidFill>
                <a:cs typeface="Roboto Light"/>
              </a:rPr>
              <a:t>通过文章发表模块，用户可以撰写文章，分享文章，欣赏其他用户的文章。</a:t>
            </a:r>
            <a:endParaRPr lang="en-JM" sz="1600" dirty="0">
              <a:solidFill>
                <a:schemeClr val="tx1">
                  <a:lumMod val="75000"/>
                  <a:lumOff val="25000"/>
                </a:schemeClr>
              </a:solidFill>
              <a:cs typeface="Roboto Light"/>
            </a:endParaRPr>
          </a:p>
        </p:txBody>
      </p:sp>
      <p:sp>
        <p:nvSpPr>
          <p:cNvPr id="8" name="PA_内容占位符 7"/>
          <p:cNvSpPr>
            <a:spLocks noGrp="1"/>
          </p:cNvSpPr>
          <p:nvPr>
            <p:ph sz="quarter" idx="4294967295"/>
            <p:custDataLst>
              <p:tags r:id="rId3"/>
            </p:custDataLst>
          </p:nvPr>
        </p:nvSpPr>
        <p:spPr>
          <a:xfrm>
            <a:off x="7979747" y="5253689"/>
            <a:ext cx="3149600" cy="620159"/>
          </a:xfrm>
          <a:prstGeom prst="rect">
            <a:avLst/>
          </a:prstGeom>
          <a:noFill/>
        </p:spPr>
        <p:txBody>
          <a:bodyPr>
            <a:normAutofit/>
          </a:bodyPr>
          <a:lstStyle/>
          <a:p>
            <a:pPr marL="0" indent="0">
              <a:buNone/>
            </a:pPr>
            <a:r>
              <a:rPr lang="zh-CN" altLang="en-US" sz="1300" dirty="0">
                <a:solidFill>
                  <a:schemeClr val="tx1">
                    <a:lumMod val="75000"/>
                    <a:lumOff val="25000"/>
                  </a:schemeClr>
                </a:solidFill>
                <a:latin typeface="+mn-ea"/>
                <a:cs typeface="Roboto Light"/>
              </a:rPr>
              <a:t>小程序笔记</a:t>
            </a:r>
            <a:endParaRPr lang="en-JM" sz="1300" dirty="0">
              <a:solidFill>
                <a:schemeClr val="tx1">
                  <a:lumMod val="75000"/>
                  <a:lumOff val="25000"/>
                </a:schemeClr>
              </a:solidFill>
              <a:latin typeface="+mn-ea"/>
              <a:cs typeface="Roboto Light"/>
            </a:endParaRPr>
          </a:p>
        </p:txBody>
      </p:sp>
      <p:sp>
        <p:nvSpPr>
          <p:cNvPr id="9" name="PA_TextPlaceholder 8"/>
          <p:cNvSpPr>
            <a:spLocks noGrp="1"/>
          </p:cNvSpPr>
          <p:nvPr>
            <p:ph type="body" sz="quarter" idx="18"/>
            <p:custDataLst>
              <p:tags r:id="rId4"/>
            </p:custDataLst>
          </p:nvPr>
        </p:nvSpPr>
        <p:spPr>
          <a:xfrm>
            <a:off x="7325360" y="2327912"/>
            <a:ext cx="4673600" cy="476249"/>
          </a:xfrm>
        </p:spPr>
        <p:txBody>
          <a:bodyPr/>
          <a:lstStyle/>
          <a:p>
            <a:pPr marL="227940" indent="-227940" defTabSz="1027764">
              <a:spcBef>
                <a:spcPct val="20000"/>
              </a:spcBef>
            </a:pPr>
            <a:r>
              <a:rPr lang="zh-CN" altLang="en-US" sz="1800" dirty="0">
                <a:solidFill>
                  <a:schemeClr val="tx1">
                    <a:lumMod val="65000"/>
                    <a:lumOff val="35000"/>
                  </a:schemeClr>
                </a:solidFill>
                <a:latin typeface="微软雅黑" pitchFamily="34" charset="-122"/>
                <a:ea typeface="微软雅黑" pitchFamily="34" charset="-122"/>
              </a:rPr>
              <a:t>模块为提供用户撰写文章与分享功能</a:t>
            </a:r>
            <a:endParaRPr lang="en-US" altLang="zh-CN" sz="1800" dirty="0">
              <a:solidFill>
                <a:schemeClr val="tx1">
                  <a:lumMod val="65000"/>
                  <a:lumOff val="35000"/>
                </a:schemeClr>
              </a:solidFill>
              <a:latin typeface="微软雅黑" pitchFamily="34" charset="-122"/>
              <a:ea typeface="微软雅黑" pitchFamily="34" charset="-122"/>
            </a:endParaRPr>
          </a:p>
        </p:txBody>
      </p:sp>
      <p:sp>
        <p:nvSpPr>
          <p:cNvPr id="5" name="PA_平行四边形 4"/>
          <p:cNvSpPr/>
          <p:nvPr>
            <p:custDataLst>
              <p:tags r:id="rId5"/>
            </p:custDataLst>
          </p:nvPr>
        </p:nvSpPr>
        <p:spPr>
          <a:xfrm>
            <a:off x="3556000" y="0"/>
            <a:ext cx="4064000" cy="6883400"/>
          </a:xfrm>
          <a:prstGeom prst="parallelogram">
            <a:avLst>
              <a:gd name="adj" fmla="val 49143"/>
            </a:avLst>
          </a:prstGeom>
          <a:solidFill>
            <a:srgbClr val="048BE6">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latin typeface="+mn-ea"/>
            </a:endParaRPr>
          </a:p>
        </p:txBody>
      </p:sp>
      <p:pic>
        <p:nvPicPr>
          <p:cNvPr id="14" name="PA_淘宝网chenying0907出品 13" descr="clipboard_64px.png"/>
          <p:cNvPicPr>
            <a:picLocks noChangeAspect="1"/>
          </p:cNvPicPr>
          <p:nvPr>
            <p:custDataLst>
              <p:tags r:id="rId6"/>
            </p:custDataLst>
          </p:nvPr>
        </p:nvPicPr>
        <p:blipFill>
          <a:blip r:embed="rId11" cstate="print">
            <a:biLevel thresh="75000"/>
            <a:extLst>
              <a:ext uri="{28A0092B-C50C-407E-A947-70E740481C1C}">
                <a14:useLocalDpi xmlns:a14="http://schemas.microsoft.com/office/drawing/2010/main" val="0"/>
              </a:ext>
            </a:extLst>
          </a:blip>
          <a:stretch>
            <a:fillRect/>
          </a:stretch>
        </p:blipFill>
        <p:spPr>
          <a:xfrm>
            <a:off x="7518401" y="5181600"/>
            <a:ext cx="355600" cy="406400"/>
          </a:xfrm>
          <a:prstGeom prst="rect">
            <a:avLst/>
          </a:prstGeom>
        </p:spPr>
      </p:pic>
      <p:cxnSp>
        <p:nvCxnSpPr>
          <p:cNvPr id="24" name="PA_淘宝网chenying0907出品 23"/>
          <p:cNvCxnSpPr/>
          <p:nvPr>
            <p:custDataLst>
              <p:tags r:id="rId7"/>
            </p:custDataLst>
          </p:nvPr>
        </p:nvCxnSpPr>
        <p:spPr>
          <a:xfrm>
            <a:off x="7456522" y="3815851"/>
            <a:ext cx="575999" cy="0"/>
          </a:xfrm>
          <a:prstGeom prst="line">
            <a:avLst/>
          </a:prstGeom>
          <a:ln w="19050"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3" name="PA_SlideNumberPlaceholder 12"/>
          <p:cNvSpPr>
            <a:spLocks noGrp="1"/>
          </p:cNvSpPr>
          <p:nvPr>
            <p:ph type="sldNum" sz="quarter" idx="12"/>
            <p:custDataLst>
              <p:tags r:id="rId8"/>
            </p:custDataLst>
          </p:nvPr>
        </p:nvSpPr>
        <p:spPr/>
        <p:txBody>
          <a:bodyPr/>
          <a:lstStyle/>
          <a:p>
            <a:r>
              <a:rPr lang="en-JM">
                <a:cs typeface="Roboto Light"/>
              </a:rPr>
              <a:t>PAGE </a:t>
            </a:r>
            <a:fld id="{857B18ED-D931-45F4-8873-1BEDAB4DC03E}" type="slidenum">
              <a:rPr lang="en-JM" smtClean="0">
                <a:cs typeface="Roboto Light"/>
              </a:rPr>
              <a:pPr/>
              <a:t>15</a:t>
            </a:fld>
            <a:endParaRPr lang="en-JM" dirty="0">
              <a:cs typeface="Roboto Light"/>
            </a:endParaRPr>
          </a:p>
        </p:txBody>
      </p:sp>
    </p:spTree>
    <p:extLst>
      <p:ext uri="{BB962C8B-B14F-4D97-AF65-F5344CB8AC3E}">
        <p14:creationId xmlns:p14="http://schemas.microsoft.com/office/powerpoint/2010/main" val="42433728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a:t>文章发表</a:t>
            </a:r>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组合 6"/>
          <p:cNvGrpSpPr/>
          <p:nvPr/>
        </p:nvGrpSpPr>
        <p:grpSpPr>
          <a:xfrm>
            <a:off x="1603295" y="6153984"/>
            <a:ext cx="1728000" cy="454636"/>
            <a:chOff x="755736" y="3075806"/>
            <a:chExt cx="1440000" cy="400050"/>
          </a:xfrm>
        </p:grpSpPr>
        <p:sp>
          <p:nvSpPr>
            <p:cNvPr id="8" name="圆角矩形 7"/>
            <p:cNvSpPr/>
            <p:nvPr/>
          </p:nvSpPr>
          <p:spPr>
            <a:xfrm>
              <a:off x="755736" y="3095831"/>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MH_SubTitle_1"/>
            <p:cNvSpPr/>
            <p:nvPr>
              <p:custDataLst>
                <p:tags r:id="rId3"/>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步骤一</a:t>
              </a:r>
            </a:p>
          </p:txBody>
        </p:sp>
      </p:grpSp>
      <p:grpSp>
        <p:nvGrpSpPr>
          <p:cNvPr id="17" name="组合 16"/>
          <p:cNvGrpSpPr/>
          <p:nvPr/>
        </p:nvGrpSpPr>
        <p:grpSpPr>
          <a:xfrm>
            <a:off x="5182503" y="6128667"/>
            <a:ext cx="1728000" cy="454636"/>
            <a:chOff x="755736" y="3075806"/>
            <a:chExt cx="1440000" cy="400050"/>
          </a:xfrm>
        </p:grpSpPr>
        <p:sp>
          <p:nvSpPr>
            <p:cNvPr id="18" name="圆角矩形 17"/>
            <p:cNvSpPr/>
            <p:nvPr/>
          </p:nvSpPr>
          <p:spPr>
            <a:xfrm>
              <a:off x="755736" y="3095832"/>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9" name="MH_SubTitle_1"/>
            <p:cNvSpPr/>
            <p:nvPr>
              <p:custDataLst>
                <p:tags r:id="rId2"/>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步骤二</a:t>
              </a:r>
            </a:p>
          </p:txBody>
        </p:sp>
      </p:grpSp>
      <p:grpSp>
        <p:nvGrpSpPr>
          <p:cNvPr id="20" name="组合 19"/>
          <p:cNvGrpSpPr/>
          <p:nvPr/>
        </p:nvGrpSpPr>
        <p:grpSpPr>
          <a:xfrm>
            <a:off x="8761711" y="6094616"/>
            <a:ext cx="1728000" cy="454636"/>
            <a:chOff x="755736" y="3075806"/>
            <a:chExt cx="1440000" cy="400050"/>
          </a:xfrm>
        </p:grpSpPr>
        <p:sp>
          <p:nvSpPr>
            <p:cNvPr id="21" name="圆角矩形 20"/>
            <p:cNvSpPr/>
            <p:nvPr/>
          </p:nvSpPr>
          <p:spPr>
            <a:xfrm>
              <a:off x="755736" y="3095831"/>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2" name="MH_SubTitle_1"/>
            <p:cNvSpPr/>
            <p:nvPr>
              <p:custDataLst>
                <p:tags r:id="rId1"/>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步骤三</a:t>
              </a:r>
            </a:p>
          </p:txBody>
        </p:sp>
      </p:grpSp>
      <p:pic>
        <p:nvPicPr>
          <p:cNvPr id="11" name="图片 10">
            <a:extLst>
              <a:ext uri="{FF2B5EF4-FFF2-40B4-BE49-F238E27FC236}">
                <a16:creationId xmlns:a16="http://schemas.microsoft.com/office/drawing/2014/main" id="{85DF28F7-0C5B-48F8-92D1-743AB17DB5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095" y="885497"/>
            <a:ext cx="2870171" cy="5224774"/>
          </a:xfrm>
          <a:prstGeom prst="rect">
            <a:avLst/>
          </a:prstGeom>
          <a:effectLst>
            <a:outerShdw blurRad="63500" sx="101000" sy="101000" algn="ctr" rotWithShape="0">
              <a:prstClr val="black">
                <a:alpha val="30000"/>
              </a:prstClr>
            </a:outerShdw>
          </a:effectLst>
        </p:spPr>
      </p:pic>
      <p:pic>
        <p:nvPicPr>
          <p:cNvPr id="13" name="图片 12">
            <a:extLst>
              <a:ext uri="{FF2B5EF4-FFF2-40B4-BE49-F238E27FC236}">
                <a16:creationId xmlns:a16="http://schemas.microsoft.com/office/drawing/2014/main" id="{8F30FA97-4DB0-4472-B704-22318DF7AA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4927" y="876947"/>
            <a:ext cx="2870171" cy="5211486"/>
          </a:xfrm>
          <a:prstGeom prst="rect">
            <a:avLst/>
          </a:prstGeom>
          <a:effectLst>
            <a:outerShdw blurRad="63500" sx="101000" sy="101000" algn="ctr" rotWithShape="0">
              <a:prstClr val="black">
                <a:alpha val="30000"/>
              </a:prstClr>
            </a:outerShdw>
          </a:effectLst>
        </p:spPr>
      </p:pic>
      <p:pic>
        <p:nvPicPr>
          <p:cNvPr id="15" name="图片 14">
            <a:extLst>
              <a:ext uri="{FF2B5EF4-FFF2-40B4-BE49-F238E27FC236}">
                <a16:creationId xmlns:a16="http://schemas.microsoft.com/office/drawing/2014/main" id="{C4DC3F78-15A2-4131-9B39-D227E0CD49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54594" y="863956"/>
            <a:ext cx="2876999" cy="5188229"/>
          </a:xfrm>
          <a:prstGeom prst="rect">
            <a:avLst/>
          </a:prstGeom>
          <a:effectLst>
            <a:outerShdw blurRad="63500" sx="101000" sy="101000" algn="ctr" rotWithShape="0">
              <a:prstClr val="black">
                <a:alpha val="30000"/>
              </a:prst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25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a:t>主页推送</a:t>
            </a:r>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组合 6"/>
          <p:cNvGrpSpPr/>
          <p:nvPr/>
        </p:nvGrpSpPr>
        <p:grpSpPr>
          <a:xfrm>
            <a:off x="1595995" y="6132248"/>
            <a:ext cx="1728000" cy="454636"/>
            <a:chOff x="755736" y="3075806"/>
            <a:chExt cx="1440000" cy="400050"/>
          </a:xfrm>
        </p:grpSpPr>
        <p:sp>
          <p:nvSpPr>
            <p:cNvPr id="8" name="圆角矩形 7"/>
            <p:cNvSpPr/>
            <p:nvPr/>
          </p:nvSpPr>
          <p:spPr>
            <a:xfrm>
              <a:off x="755736" y="3095831"/>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MH_SubTitle_1"/>
            <p:cNvSpPr/>
            <p:nvPr>
              <p:custDataLst>
                <p:tags r:id="rId2"/>
              </p:custDataLst>
            </p:nvPr>
          </p:nvSpPr>
          <p:spPr>
            <a:xfrm>
              <a:off x="838231" y="3075806"/>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主页页面</a:t>
              </a:r>
            </a:p>
          </p:txBody>
        </p:sp>
      </p:grpSp>
      <p:grpSp>
        <p:nvGrpSpPr>
          <p:cNvPr id="10" name="组合 16"/>
          <p:cNvGrpSpPr/>
          <p:nvPr/>
        </p:nvGrpSpPr>
        <p:grpSpPr>
          <a:xfrm>
            <a:off x="4832723" y="6132248"/>
            <a:ext cx="1728000" cy="459872"/>
            <a:chOff x="755736" y="3051175"/>
            <a:chExt cx="1440000" cy="404657"/>
          </a:xfrm>
        </p:grpSpPr>
        <p:sp>
          <p:nvSpPr>
            <p:cNvPr id="18" name="圆角矩形 17"/>
            <p:cNvSpPr/>
            <p:nvPr/>
          </p:nvSpPr>
          <p:spPr>
            <a:xfrm>
              <a:off x="755736" y="3095832"/>
              <a:ext cx="1440000" cy="360000"/>
            </a:xfrm>
            <a:prstGeom prst="roundRect">
              <a:avLst/>
            </a:prstGeom>
            <a:gradFill>
              <a:gsLst>
                <a:gs pos="0">
                  <a:srgbClr val="0070C0"/>
                </a:gs>
                <a:gs pos="100000">
                  <a:srgbClr val="01559B"/>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9" name="MH_SubTitle_1"/>
            <p:cNvSpPr/>
            <p:nvPr>
              <p:custDataLst>
                <p:tags r:id="rId1"/>
              </p:custDataLst>
            </p:nvPr>
          </p:nvSpPr>
          <p:spPr>
            <a:xfrm>
              <a:off x="846007" y="3051175"/>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详情页面</a:t>
              </a:r>
            </a:p>
          </p:txBody>
        </p:sp>
      </p:grpSp>
      <p:sp>
        <p:nvSpPr>
          <p:cNvPr id="20" name="圆角矩形 19"/>
          <p:cNvSpPr/>
          <p:nvPr/>
        </p:nvSpPr>
        <p:spPr>
          <a:xfrm>
            <a:off x="7461037" y="1707504"/>
            <a:ext cx="3810344" cy="3717504"/>
          </a:xfrm>
          <a:prstGeom prst="roundRect">
            <a:avLst>
              <a:gd name="adj" fmla="val 3955"/>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a:ln>
                <a:solidFill>
                  <a:schemeClr val="tx1">
                    <a:lumMod val="65000"/>
                    <a:lumOff val="35000"/>
                  </a:schemeClr>
                </a:solidFill>
              </a:ln>
              <a:latin typeface="微软雅黑" panose="020B0503020204020204" pitchFamily="34" charset="-122"/>
              <a:ea typeface="微软雅黑" panose="020B0503020204020204" pitchFamily="34" charset="-122"/>
              <a:cs typeface="+mn-ea"/>
              <a:sym typeface="+mn-lt"/>
            </a:endParaRPr>
          </a:p>
        </p:txBody>
      </p:sp>
      <p:sp>
        <p:nvSpPr>
          <p:cNvPr id="23" name="TextBox 22"/>
          <p:cNvSpPr txBox="1"/>
          <p:nvPr/>
        </p:nvSpPr>
        <p:spPr>
          <a:xfrm>
            <a:off x="7733352" y="2145770"/>
            <a:ext cx="3265714" cy="2634183"/>
          </a:xfrm>
          <a:prstGeom prst="rect">
            <a:avLst/>
          </a:prstGeom>
          <a:noFill/>
        </p:spPr>
        <p:txBody>
          <a:bodyPr wrap="square" rtlCol="0">
            <a:spAutoFit/>
          </a:bodyPr>
          <a:lstStyle/>
          <a:p>
            <a:pPr>
              <a:lnSpc>
                <a:spcPct val="150000"/>
              </a:lnSpc>
            </a:pP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校园学习小助手</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主页会定期推荐一些用户撰写的优质文章</a:t>
            </a:r>
            <a:endParaRPr lang="en-US" altLang="zh-CN" sz="1600" dirty="0">
              <a:latin typeface="微软雅黑" pitchFamily="34" charset="-122"/>
              <a:ea typeface="微软雅黑" pitchFamily="34" charset="-122"/>
            </a:endParaRPr>
          </a:p>
          <a:p>
            <a:pPr>
              <a:lnSpc>
                <a:spcPct val="150000"/>
              </a:lnSpc>
            </a:pPr>
            <a:r>
              <a:rPr lang="zh-CN" altLang="en-US" sz="1600" dirty="0">
                <a:latin typeface="微软雅黑" pitchFamily="34" charset="-122"/>
                <a:ea typeface="微软雅黑" pitchFamily="34" charset="-122"/>
              </a:rPr>
              <a:t>       文章详情页面包含文章内容，同时也包含若干文章附属信息</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标签、风格、爱好等等，使得用户对作者以及文章内容以有更加深入的了解。</a:t>
            </a:r>
          </a:p>
        </p:txBody>
      </p:sp>
      <p:pic>
        <p:nvPicPr>
          <p:cNvPr id="3" name="图片 2">
            <a:extLst>
              <a:ext uri="{FF2B5EF4-FFF2-40B4-BE49-F238E27FC236}">
                <a16:creationId xmlns:a16="http://schemas.microsoft.com/office/drawing/2014/main" id="{28ECB356-D83B-43C4-A8EA-FA6DCE6A19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1842" y="883919"/>
            <a:ext cx="2874037" cy="5229152"/>
          </a:xfrm>
          <a:prstGeom prst="rect">
            <a:avLst/>
          </a:prstGeom>
          <a:effectLst>
            <a:outerShdw blurRad="63500" sx="101000" sy="101000" algn="ctr" rotWithShape="0">
              <a:prstClr val="black">
                <a:alpha val="30000"/>
              </a:prstClr>
            </a:outerShdw>
          </a:effectLst>
        </p:spPr>
      </p:pic>
      <p:pic>
        <p:nvPicPr>
          <p:cNvPr id="13" name="图片 12">
            <a:extLst>
              <a:ext uri="{FF2B5EF4-FFF2-40B4-BE49-F238E27FC236}">
                <a16:creationId xmlns:a16="http://schemas.microsoft.com/office/drawing/2014/main" id="{2E7618B0-513E-4DEA-B76E-D62B480899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481" y="876659"/>
            <a:ext cx="2881481" cy="5229150"/>
          </a:xfrm>
          <a:prstGeom prst="rect">
            <a:avLst/>
          </a:prstGeom>
          <a:effectLst>
            <a:outerShdw blurRad="63500" sx="101000" sy="101000" algn="ctr" rotWithShape="0">
              <a:prstClr val="black">
                <a:alpha val="30000"/>
              </a:prst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371564"/>
            <a:ext cx="12192000" cy="3886188"/>
          </a:xfrm>
          <a:prstGeom prst="rect">
            <a:avLst/>
          </a:prstGeom>
          <a:solidFill>
            <a:srgbClr val="00487E">
              <a:alpha val="65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17226" tIns="58613" rIns="117226" bIns="58613" numCol="1" rtlCol="0" anchor="t" anchorCtr="0" compatLnSpc="1">
            <a:prstTxWarp prst="textNoShape">
              <a:avLst/>
            </a:prstTxWarp>
          </a:bodyPr>
          <a:lstStyle/>
          <a:p>
            <a:pPr defTabSz="1172261" fontAlgn="base">
              <a:spcBef>
                <a:spcPct val="0"/>
              </a:spcBef>
              <a:spcAft>
                <a:spcPct val="0"/>
              </a:spcAft>
            </a:pPr>
            <a:endParaRPr lang="zh-CN" altLang="en-US" sz="2300" dirty="0">
              <a:latin typeface="Arial" pitchFamily="34" charset="0"/>
              <a:ea typeface="宋体" pitchFamily="2" charset="-122"/>
            </a:endParaRPr>
          </a:p>
        </p:txBody>
      </p:sp>
      <p:grpSp>
        <p:nvGrpSpPr>
          <p:cNvPr id="2" name="组合 1"/>
          <p:cNvGrpSpPr/>
          <p:nvPr/>
        </p:nvGrpSpPr>
        <p:grpSpPr>
          <a:xfrm>
            <a:off x="1727315" y="2672599"/>
            <a:ext cx="1736744" cy="1563073"/>
            <a:chOff x="2214546" y="1142990"/>
            <a:chExt cx="966786" cy="966787"/>
          </a:xfrm>
          <a:solidFill>
            <a:schemeClr val="bg1"/>
          </a:solidFill>
        </p:grpSpPr>
        <p:sp>
          <p:nvSpPr>
            <p:cNvPr id="3"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solidFill>
                <a:schemeClr val="bg1"/>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5100" dirty="0">
                <a:latin typeface=""/>
              </a:endParaRPr>
            </a:p>
          </p:txBody>
        </p:sp>
        <p:sp>
          <p:nvSpPr>
            <p:cNvPr id="4"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solidFill>
                <a:schemeClr val="bg1"/>
              </a:solidFill>
              <a:round/>
              <a:headEnd/>
              <a:tailEnd/>
            </a:ln>
          </p:spPr>
          <p:txBody>
            <a:bodyPr/>
            <a:lstStyle/>
            <a:p>
              <a:pPr defTabSz="1172261">
                <a:defRPr/>
              </a:pPr>
              <a:endParaRPr lang="en-US" sz="5100" kern="0" dirty="0">
                <a:solidFill>
                  <a:sysClr val="windowText" lastClr="000000"/>
                </a:solidFill>
                <a:latin typeface=""/>
                <a:ea typeface="ＭＳ Ｐゴシック" pitchFamily="-97" charset="-128"/>
              </a:endParaRPr>
            </a:p>
          </p:txBody>
        </p:sp>
      </p:grpSp>
      <p:cxnSp>
        <p:nvCxnSpPr>
          <p:cNvPr id="5" name="直接连接符 4"/>
          <p:cNvCxnSpPr/>
          <p:nvPr/>
        </p:nvCxnSpPr>
        <p:spPr>
          <a:xfrm>
            <a:off x="4012548" y="2672601"/>
            <a:ext cx="0" cy="1509914"/>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61038" y="2844844"/>
            <a:ext cx="7416605" cy="949368"/>
          </a:xfrm>
          <a:prstGeom prst="rect">
            <a:avLst/>
          </a:prstGeom>
        </p:spPr>
        <p:txBody>
          <a:bodyPr wrap="square" lIns="117226" tIns="58613" rIns="117226" bIns="58613">
            <a:spAutoFit/>
          </a:bodyPr>
          <a:lstStyle/>
          <a:p>
            <a:pPr marL="227940" indent="-227940" defTabSz="1027764">
              <a:spcBef>
                <a:spcPct val="20000"/>
              </a:spcBef>
            </a:pPr>
            <a:r>
              <a:rPr lang="zh-CN" altLang="en-US" sz="5400" dirty="0">
                <a:solidFill>
                  <a:schemeClr val="bg1"/>
                </a:solidFill>
                <a:latin typeface="+mn-ea"/>
                <a:sym typeface="Source Han Serif SC" panose="02020400000000000000" pitchFamily="18" charset="-122"/>
              </a:rPr>
              <a:t>用户体验</a:t>
            </a:r>
            <a:endParaRPr lang="en-US" altLang="zh-CN" sz="5400" dirty="0">
              <a:solidFill>
                <a:schemeClr val="bg1"/>
              </a:solidFill>
              <a:latin typeface="+mn-ea"/>
              <a:sym typeface="Source Han Serif SC" panose="02020400000000000000" pitchFamily="18" charset="-122"/>
            </a:endParaRPr>
          </a:p>
        </p:txBody>
      </p:sp>
    </p:spTree>
    <p:custDataLst>
      <p:tags r:id="rId1"/>
    </p:custDataLst>
    <p:extLst>
      <p:ext uri="{BB962C8B-B14F-4D97-AF65-F5344CB8AC3E}">
        <p14:creationId xmlns:p14="http://schemas.microsoft.com/office/powerpoint/2010/main" val="3457787896"/>
      </p:ext>
    </p:extLst>
  </p:cSld>
  <p:clrMapOvr>
    <a:masterClrMapping/>
  </p:clrMapOvr>
  <p:transition spd="med" advClick="0" advTm="243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0" presetClass="entr" presetSubtype="0" repeatCount="2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DBF915B9-8EF9-4B2C-B0EB-C135FD66F0FC}"/>
              </a:ext>
            </a:extLst>
          </p:cNvPr>
          <p:cNvGrpSpPr/>
          <p:nvPr/>
        </p:nvGrpSpPr>
        <p:grpSpPr>
          <a:xfrm>
            <a:off x="9268175" y="2849366"/>
            <a:ext cx="1490196" cy="276999"/>
            <a:chOff x="5510058" y="3513128"/>
            <a:chExt cx="1490196" cy="276999"/>
          </a:xfrm>
        </p:grpSpPr>
        <p:sp>
          <p:nvSpPr>
            <p:cNvPr id="16518" name="Rectangle 934"/>
            <p:cNvSpPr>
              <a:spLocks noChangeArrowheads="1"/>
            </p:cNvSpPr>
            <p:nvPr/>
          </p:nvSpPr>
          <p:spPr bwMode="auto">
            <a:xfrm>
              <a:off x="6683076" y="3574149"/>
              <a:ext cx="317178" cy="156595"/>
            </a:xfrm>
            <a:prstGeom prst="rect">
              <a:avLst/>
            </a:prstGeom>
            <a:solidFill>
              <a:srgbClr val="004274"/>
            </a:solidFill>
            <a:ln>
              <a:noFill/>
            </a:ln>
          </p:spPr>
          <p:txBody>
            <a:bodyPr/>
            <a:lstStyle/>
            <a:p>
              <a:endParaRPr lang="zh-CN" altLang="en-US" sz="2160"/>
            </a:p>
          </p:txBody>
        </p:sp>
        <p:sp>
          <p:nvSpPr>
            <p:cNvPr id="967" name="TextBox 966"/>
            <p:cNvSpPr txBox="1"/>
            <p:nvPr/>
          </p:nvSpPr>
          <p:spPr bwMode="auto">
            <a:xfrm>
              <a:off x="5510058" y="3513128"/>
              <a:ext cx="1288494" cy="276999"/>
            </a:xfrm>
            <a:prstGeom prst="rect">
              <a:avLst/>
            </a:prstGeom>
            <a:noFill/>
          </p:spPr>
          <p:txBody>
            <a:bodyPr wrap="none">
              <a:spAutoFit/>
            </a:bodyPr>
            <a:lstStyle/>
            <a:p>
              <a:pPr algn="ctr">
                <a:defRPr/>
              </a:pPr>
              <a:r>
                <a:rPr lang="en-US" altLang="zh-CN" sz="1200" b="1" spc="360" dirty="0">
                  <a:solidFill>
                    <a:schemeClr val="tx1">
                      <a:lumMod val="65000"/>
                      <a:lumOff val="35000"/>
                    </a:schemeClr>
                  </a:solidFill>
                  <a:latin typeface="微软雅黑" pitchFamily="34" charset="-122"/>
                  <a:ea typeface="微软雅黑" pitchFamily="34" charset="-122"/>
                  <a:cs typeface="Arial" pitchFamily="34" charset="0"/>
                </a:rPr>
                <a:t>2019</a:t>
              </a:r>
              <a:r>
                <a:rPr lang="zh-CN" altLang="en-US" sz="1200" b="1" spc="360" dirty="0">
                  <a:solidFill>
                    <a:schemeClr val="tx1">
                      <a:lumMod val="65000"/>
                      <a:lumOff val="35000"/>
                    </a:schemeClr>
                  </a:solidFill>
                  <a:latin typeface="微软雅黑" pitchFamily="34" charset="-122"/>
                  <a:ea typeface="微软雅黑" pitchFamily="34" charset="-122"/>
                  <a:cs typeface="Arial" pitchFamily="34" charset="0"/>
                </a:rPr>
                <a:t>年</a:t>
              </a:r>
              <a:r>
                <a:rPr lang="en-US" altLang="zh-CN" sz="1200" b="1" spc="360" dirty="0">
                  <a:solidFill>
                    <a:schemeClr val="tx1">
                      <a:lumMod val="65000"/>
                      <a:lumOff val="35000"/>
                    </a:schemeClr>
                  </a:solidFill>
                  <a:latin typeface="微软雅黑" pitchFamily="34" charset="-122"/>
                  <a:ea typeface="微软雅黑" pitchFamily="34" charset="-122"/>
                  <a:cs typeface="Arial" pitchFamily="34" charset="0"/>
                </a:rPr>
                <a:t>6</a:t>
              </a:r>
              <a:r>
                <a:rPr lang="zh-CN" altLang="en-US" sz="1200" b="1" spc="360" dirty="0">
                  <a:solidFill>
                    <a:schemeClr val="tx1">
                      <a:lumMod val="65000"/>
                      <a:lumOff val="35000"/>
                    </a:schemeClr>
                  </a:solidFill>
                  <a:latin typeface="微软雅黑" pitchFamily="34" charset="-122"/>
                  <a:ea typeface="微软雅黑" pitchFamily="34" charset="-122"/>
                  <a:cs typeface="Arial" pitchFamily="34" charset="0"/>
                </a:rPr>
                <a:t>月</a:t>
              </a:r>
            </a:p>
          </p:txBody>
        </p:sp>
      </p:grpSp>
      <p:grpSp>
        <p:nvGrpSpPr>
          <p:cNvPr id="17" name="组合 16">
            <a:extLst>
              <a:ext uri="{FF2B5EF4-FFF2-40B4-BE49-F238E27FC236}">
                <a16:creationId xmlns:a16="http://schemas.microsoft.com/office/drawing/2014/main" id="{26B46BA4-3B2D-407A-8B3C-F48CA8AAEBB2}"/>
              </a:ext>
            </a:extLst>
          </p:cNvPr>
          <p:cNvGrpSpPr/>
          <p:nvPr/>
        </p:nvGrpSpPr>
        <p:grpSpPr>
          <a:xfrm>
            <a:off x="9268175" y="3247456"/>
            <a:ext cx="1486530" cy="276999"/>
            <a:chOff x="5513724" y="3774738"/>
            <a:chExt cx="1486530" cy="276999"/>
          </a:xfrm>
        </p:grpSpPr>
        <p:sp>
          <p:nvSpPr>
            <p:cNvPr id="16516" name="Rectangle 932"/>
            <p:cNvSpPr>
              <a:spLocks noChangeArrowheads="1"/>
            </p:cNvSpPr>
            <p:nvPr/>
          </p:nvSpPr>
          <p:spPr bwMode="auto">
            <a:xfrm>
              <a:off x="6683076" y="3826992"/>
              <a:ext cx="317178" cy="165362"/>
            </a:xfrm>
            <a:prstGeom prst="rect">
              <a:avLst/>
            </a:prstGeom>
            <a:solidFill>
              <a:srgbClr val="08A8AC"/>
            </a:solidFill>
            <a:ln>
              <a:noFill/>
            </a:ln>
          </p:spPr>
          <p:txBody>
            <a:bodyPr/>
            <a:lstStyle/>
            <a:p>
              <a:endParaRPr lang="zh-CN" altLang="en-US" sz="2160"/>
            </a:p>
          </p:txBody>
        </p:sp>
        <p:sp>
          <p:nvSpPr>
            <p:cNvPr id="968" name="TextBox 967"/>
            <p:cNvSpPr txBox="1"/>
            <p:nvPr/>
          </p:nvSpPr>
          <p:spPr bwMode="auto">
            <a:xfrm>
              <a:off x="5513724" y="3774738"/>
              <a:ext cx="1288494" cy="276999"/>
            </a:xfrm>
            <a:prstGeom prst="rect">
              <a:avLst/>
            </a:prstGeom>
            <a:noFill/>
          </p:spPr>
          <p:txBody>
            <a:bodyPr wrap="none">
              <a:spAutoFit/>
            </a:bodyPr>
            <a:lstStyle/>
            <a:p>
              <a:pPr algn="ctr">
                <a:defRPr/>
              </a:pPr>
              <a:r>
                <a:rPr lang="en-US" altLang="zh-CN" sz="1200" b="1" spc="360" dirty="0">
                  <a:solidFill>
                    <a:schemeClr val="tx1">
                      <a:lumMod val="65000"/>
                      <a:lumOff val="35000"/>
                    </a:schemeClr>
                  </a:solidFill>
                  <a:latin typeface="微软雅黑" pitchFamily="34" charset="-122"/>
                  <a:ea typeface="微软雅黑" pitchFamily="34" charset="-122"/>
                  <a:cs typeface="Arial" pitchFamily="34" charset="0"/>
                </a:rPr>
                <a:t>2019</a:t>
              </a:r>
              <a:r>
                <a:rPr lang="zh-CN" altLang="en-US" sz="1200" b="1" spc="360" dirty="0">
                  <a:solidFill>
                    <a:schemeClr val="tx1">
                      <a:lumMod val="65000"/>
                      <a:lumOff val="35000"/>
                    </a:schemeClr>
                  </a:solidFill>
                  <a:latin typeface="微软雅黑" pitchFamily="34" charset="-122"/>
                  <a:ea typeface="微软雅黑" pitchFamily="34" charset="-122"/>
                  <a:cs typeface="Arial" pitchFamily="34" charset="0"/>
                </a:rPr>
                <a:t>年</a:t>
              </a:r>
              <a:r>
                <a:rPr lang="en-US" altLang="zh-CN" sz="1200" b="1" spc="360" dirty="0">
                  <a:solidFill>
                    <a:schemeClr val="tx1">
                      <a:lumMod val="65000"/>
                      <a:lumOff val="35000"/>
                    </a:schemeClr>
                  </a:solidFill>
                  <a:latin typeface="微软雅黑" pitchFamily="34" charset="-122"/>
                  <a:ea typeface="微软雅黑" pitchFamily="34" charset="-122"/>
                  <a:cs typeface="Arial" pitchFamily="34" charset="0"/>
                </a:rPr>
                <a:t>7</a:t>
              </a:r>
              <a:r>
                <a:rPr lang="zh-CN" altLang="en-US" sz="1200" b="1" spc="360" dirty="0">
                  <a:solidFill>
                    <a:schemeClr val="tx1">
                      <a:lumMod val="65000"/>
                      <a:lumOff val="35000"/>
                    </a:schemeClr>
                  </a:solidFill>
                  <a:latin typeface="微软雅黑" pitchFamily="34" charset="-122"/>
                  <a:ea typeface="微软雅黑" pitchFamily="34" charset="-122"/>
                  <a:cs typeface="Arial" pitchFamily="34" charset="0"/>
                </a:rPr>
                <a:t>月</a:t>
              </a:r>
            </a:p>
          </p:txBody>
        </p:sp>
      </p:grpSp>
      <p:grpSp>
        <p:nvGrpSpPr>
          <p:cNvPr id="8" name="组合 7"/>
          <p:cNvGrpSpPr/>
          <p:nvPr/>
        </p:nvGrpSpPr>
        <p:grpSpPr>
          <a:xfrm>
            <a:off x="3937781" y="1169434"/>
            <a:ext cx="1497534" cy="1230874"/>
            <a:chOff x="4525480" y="1309506"/>
            <a:chExt cx="1119707" cy="1235126"/>
          </a:xfrm>
        </p:grpSpPr>
        <p:sp>
          <p:nvSpPr>
            <p:cNvPr id="16876" name="Freeform 552"/>
            <p:cNvSpPr>
              <a:spLocks/>
            </p:cNvSpPr>
            <p:nvPr/>
          </p:nvSpPr>
          <p:spPr bwMode="auto">
            <a:xfrm>
              <a:off x="4546391" y="1309506"/>
              <a:ext cx="1098796" cy="1235126"/>
            </a:xfrm>
            <a:custGeom>
              <a:avLst/>
              <a:gdLst>
                <a:gd name="T0" fmla="*/ 3703 w 177"/>
                <a:gd name="T1" fmla="*/ 0 h 179"/>
                <a:gd name="T2" fmla="*/ 1868 w 177"/>
                <a:gd name="T3" fmla="*/ 0 h 179"/>
                <a:gd name="T4" fmla="*/ 1807 w 177"/>
                <a:gd name="T5" fmla="*/ 0 h 179"/>
                <a:gd name="T6" fmla="*/ 0 w 177"/>
                <a:gd name="T7" fmla="*/ 1810 h 179"/>
                <a:gd name="T8" fmla="*/ 0 w 177"/>
                <a:gd name="T9" fmla="*/ 2994 h 179"/>
                <a:gd name="T10" fmla="*/ 0 w 177"/>
                <a:gd name="T11" fmla="*/ 3774 h 179"/>
                <a:gd name="T12" fmla="*/ 0 w 177"/>
                <a:gd name="T13" fmla="*/ 5584 h 179"/>
                <a:gd name="T14" fmla="*/ 1807 w 177"/>
                <a:gd name="T15" fmla="*/ 5584 h 179"/>
                <a:gd name="T16" fmla="*/ 3608 w 177"/>
                <a:gd name="T17" fmla="*/ 5584 h 179"/>
                <a:gd name="T18" fmla="*/ 3703 w 177"/>
                <a:gd name="T19" fmla="*/ 5584 h 179"/>
                <a:gd name="T20" fmla="*/ 5505 w 177"/>
                <a:gd name="T21" fmla="*/ 3774 h 179"/>
                <a:gd name="T22" fmla="*/ 5505 w 177"/>
                <a:gd name="T23" fmla="*/ 2585 h 179"/>
                <a:gd name="T24" fmla="*/ 5505 w 177"/>
                <a:gd name="T25" fmla="*/ 1810 h 179"/>
                <a:gd name="T26" fmla="*/ 5505 w 177"/>
                <a:gd name="T27" fmla="*/ 0 h 179"/>
                <a:gd name="T28" fmla="*/ 3703 w 177"/>
                <a:gd name="T29" fmla="*/ 0 h 1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7" h="179">
                  <a:moveTo>
                    <a:pt x="119" y="0"/>
                  </a:moveTo>
                  <a:cubicBezTo>
                    <a:pt x="60" y="0"/>
                    <a:pt x="60" y="0"/>
                    <a:pt x="60" y="0"/>
                  </a:cubicBezTo>
                  <a:cubicBezTo>
                    <a:pt x="58" y="0"/>
                    <a:pt x="58" y="0"/>
                    <a:pt x="58" y="0"/>
                  </a:cubicBezTo>
                  <a:cubicBezTo>
                    <a:pt x="26" y="0"/>
                    <a:pt x="0" y="26"/>
                    <a:pt x="0" y="58"/>
                  </a:cubicBezTo>
                  <a:cubicBezTo>
                    <a:pt x="0" y="96"/>
                    <a:pt x="0" y="96"/>
                    <a:pt x="0" y="96"/>
                  </a:cubicBezTo>
                  <a:cubicBezTo>
                    <a:pt x="0" y="121"/>
                    <a:pt x="0" y="121"/>
                    <a:pt x="0" y="121"/>
                  </a:cubicBezTo>
                  <a:cubicBezTo>
                    <a:pt x="0" y="179"/>
                    <a:pt x="0" y="179"/>
                    <a:pt x="0" y="179"/>
                  </a:cubicBezTo>
                  <a:cubicBezTo>
                    <a:pt x="58" y="179"/>
                    <a:pt x="58" y="179"/>
                    <a:pt x="58" y="179"/>
                  </a:cubicBezTo>
                  <a:cubicBezTo>
                    <a:pt x="116" y="179"/>
                    <a:pt x="116" y="179"/>
                    <a:pt x="116" y="179"/>
                  </a:cubicBezTo>
                  <a:cubicBezTo>
                    <a:pt x="119" y="179"/>
                    <a:pt x="119" y="179"/>
                    <a:pt x="119" y="179"/>
                  </a:cubicBezTo>
                  <a:cubicBezTo>
                    <a:pt x="151" y="179"/>
                    <a:pt x="177" y="153"/>
                    <a:pt x="177" y="121"/>
                  </a:cubicBezTo>
                  <a:cubicBezTo>
                    <a:pt x="177" y="83"/>
                    <a:pt x="177" y="83"/>
                    <a:pt x="177" y="83"/>
                  </a:cubicBezTo>
                  <a:cubicBezTo>
                    <a:pt x="177" y="58"/>
                    <a:pt x="177" y="58"/>
                    <a:pt x="177" y="58"/>
                  </a:cubicBezTo>
                  <a:cubicBezTo>
                    <a:pt x="177" y="0"/>
                    <a:pt x="177" y="0"/>
                    <a:pt x="177" y="0"/>
                  </a:cubicBezTo>
                  <a:lnTo>
                    <a:pt x="119" y="0"/>
                  </a:lnTo>
                  <a:close/>
                </a:path>
              </a:pathLst>
            </a:custGeom>
            <a:solidFill>
              <a:srgbClr val="00487E"/>
            </a:solidFill>
            <a:ln>
              <a:noFill/>
            </a:ln>
          </p:spPr>
          <p:txBody>
            <a:bodyPr/>
            <a:lstStyle/>
            <a:p>
              <a:endParaRPr lang="zh-CN" altLang="en-US" sz="2160"/>
            </a:p>
          </p:txBody>
        </p:sp>
        <p:sp>
          <p:nvSpPr>
            <p:cNvPr id="963" name="矩形 1"/>
            <p:cNvSpPr>
              <a:spLocks noChangeArrowheads="1"/>
            </p:cNvSpPr>
            <p:nvPr/>
          </p:nvSpPr>
          <p:spPr bwMode="auto">
            <a:xfrm>
              <a:off x="4525480" y="2044971"/>
              <a:ext cx="1098796" cy="2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en-US" altLang="zh-CN" sz="1680" spc="360" dirty="0">
                  <a:solidFill>
                    <a:schemeClr val="bg1"/>
                  </a:solidFill>
                  <a:latin typeface="微软雅黑" pitchFamily="34" charset="-122"/>
                  <a:ea typeface="微软雅黑" pitchFamily="34" charset="-122"/>
                  <a:cs typeface="Arial" pitchFamily="34" charset="0"/>
                </a:rPr>
                <a:t>5-6</a:t>
              </a:r>
              <a:r>
                <a:rPr lang="zh-CN" altLang="en-US" sz="1680" spc="360" dirty="0">
                  <a:solidFill>
                    <a:schemeClr val="bg1"/>
                  </a:solidFill>
                  <a:latin typeface="微软雅黑" pitchFamily="34" charset="-122"/>
                  <a:ea typeface="微软雅黑" pitchFamily="34" charset="-122"/>
                  <a:cs typeface="Arial" pitchFamily="34" charset="0"/>
                </a:rPr>
                <a:t>次</a:t>
              </a:r>
            </a:p>
          </p:txBody>
        </p:sp>
        <p:sp>
          <p:nvSpPr>
            <p:cNvPr id="970" name="TextBox 969"/>
            <p:cNvSpPr txBox="1"/>
            <p:nvPr/>
          </p:nvSpPr>
          <p:spPr>
            <a:xfrm>
              <a:off x="4578052" y="1402355"/>
              <a:ext cx="1046224" cy="569387"/>
            </a:xfrm>
            <a:prstGeom prst="rect">
              <a:avLst/>
            </a:prstGeom>
            <a:noFill/>
          </p:spPr>
          <p:txBody>
            <a:bodyPr wrap="square" rtlCol="0">
              <a:spAutoFit/>
            </a:bodyPr>
            <a:lstStyle/>
            <a:p>
              <a:pPr algn="ctr"/>
              <a:r>
                <a:rPr lang="en-US" altLang="zh-CN" sz="3840" dirty="0">
                  <a:solidFill>
                    <a:schemeClr val="bg1"/>
                  </a:solidFill>
                  <a:latin typeface="微软雅黑" pitchFamily="34" charset="-122"/>
                  <a:ea typeface="微软雅黑" pitchFamily="34" charset="-122"/>
                </a:rPr>
                <a:t>80%</a:t>
              </a:r>
              <a:endParaRPr lang="zh-CN" altLang="en-US" sz="3840" dirty="0">
                <a:solidFill>
                  <a:schemeClr val="bg1"/>
                </a:solidFill>
                <a:latin typeface="微软雅黑" pitchFamily="34" charset="-122"/>
                <a:ea typeface="微软雅黑" pitchFamily="34" charset="-122"/>
              </a:endParaRPr>
            </a:p>
          </p:txBody>
        </p:sp>
      </p:grpSp>
      <p:grpSp>
        <p:nvGrpSpPr>
          <p:cNvPr id="9" name="组合 8"/>
          <p:cNvGrpSpPr/>
          <p:nvPr/>
        </p:nvGrpSpPr>
        <p:grpSpPr>
          <a:xfrm>
            <a:off x="7568865" y="1142589"/>
            <a:ext cx="1432679" cy="1284563"/>
            <a:chOff x="5781613" y="1272563"/>
            <a:chExt cx="1101692" cy="1235126"/>
          </a:xfrm>
        </p:grpSpPr>
        <p:sp>
          <p:nvSpPr>
            <p:cNvPr id="16877" name="Freeform 553"/>
            <p:cNvSpPr>
              <a:spLocks/>
            </p:cNvSpPr>
            <p:nvPr/>
          </p:nvSpPr>
          <p:spPr bwMode="auto">
            <a:xfrm>
              <a:off x="5789766" y="1272563"/>
              <a:ext cx="1093539" cy="1235126"/>
            </a:xfrm>
            <a:custGeom>
              <a:avLst/>
              <a:gdLst>
                <a:gd name="T0" fmla="*/ 3683 w 176"/>
                <a:gd name="T1" fmla="*/ 0 h 179"/>
                <a:gd name="T2" fmla="*/ 1877 w 176"/>
                <a:gd name="T3" fmla="*/ 0 h 179"/>
                <a:gd name="T4" fmla="*/ 1811 w 176"/>
                <a:gd name="T5" fmla="*/ 0 h 179"/>
                <a:gd name="T6" fmla="*/ 0 w 176"/>
                <a:gd name="T7" fmla="*/ 1810 h 179"/>
                <a:gd name="T8" fmla="*/ 0 w 176"/>
                <a:gd name="T9" fmla="*/ 2994 h 179"/>
                <a:gd name="T10" fmla="*/ 0 w 176"/>
                <a:gd name="T11" fmla="*/ 3774 h 179"/>
                <a:gd name="T12" fmla="*/ 0 w 176"/>
                <a:gd name="T13" fmla="*/ 5584 h 179"/>
                <a:gd name="T14" fmla="*/ 1811 w 176"/>
                <a:gd name="T15" fmla="*/ 5584 h 179"/>
                <a:gd name="T16" fmla="*/ 3621 w 176"/>
                <a:gd name="T17" fmla="*/ 5584 h 179"/>
                <a:gd name="T18" fmla="*/ 3683 w 176"/>
                <a:gd name="T19" fmla="*/ 5584 h 179"/>
                <a:gd name="T20" fmla="*/ 5491 w 176"/>
                <a:gd name="T21" fmla="*/ 3774 h 179"/>
                <a:gd name="T22" fmla="*/ 5491 w 176"/>
                <a:gd name="T23" fmla="*/ 2585 h 179"/>
                <a:gd name="T24" fmla="*/ 5491 w 176"/>
                <a:gd name="T25" fmla="*/ 1810 h 179"/>
                <a:gd name="T26" fmla="*/ 5491 w 176"/>
                <a:gd name="T27" fmla="*/ 0 h 179"/>
                <a:gd name="T28" fmla="*/ 3683 w 176"/>
                <a:gd name="T29" fmla="*/ 0 h 1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6" h="179">
                  <a:moveTo>
                    <a:pt x="118" y="0"/>
                  </a:moveTo>
                  <a:cubicBezTo>
                    <a:pt x="60" y="0"/>
                    <a:pt x="60" y="0"/>
                    <a:pt x="60" y="0"/>
                  </a:cubicBezTo>
                  <a:cubicBezTo>
                    <a:pt x="58" y="0"/>
                    <a:pt x="58" y="0"/>
                    <a:pt x="58" y="0"/>
                  </a:cubicBezTo>
                  <a:cubicBezTo>
                    <a:pt x="26" y="0"/>
                    <a:pt x="0" y="26"/>
                    <a:pt x="0" y="58"/>
                  </a:cubicBezTo>
                  <a:cubicBezTo>
                    <a:pt x="0" y="96"/>
                    <a:pt x="0" y="96"/>
                    <a:pt x="0" y="96"/>
                  </a:cubicBezTo>
                  <a:cubicBezTo>
                    <a:pt x="0" y="121"/>
                    <a:pt x="0" y="121"/>
                    <a:pt x="0" y="121"/>
                  </a:cubicBezTo>
                  <a:cubicBezTo>
                    <a:pt x="0" y="179"/>
                    <a:pt x="0" y="179"/>
                    <a:pt x="0" y="179"/>
                  </a:cubicBezTo>
                  <a:cubicBezTo>
                    <a:pt x="58" y="179"/>
                    <a:pt x="58" y="179"/>
                    <a:pt x="58" y="179"/>
                  </a:cubicBezTo>
                  <a:cubicBezTo>
                    <a:pt x="116" y="179"/>
                    <a:pt x="116" y="179"/>
                    <a:pt x="116" y="179"/>
                  </a:cubicBezTo>
                  <a:cubicBezTo>
                    <a:pt x="118" y="179"/>
                    <a:pt x="118" y="179"/>
                    <a:pt x="118" y="179"/>
                  </a:cubicBezTo>
                  <a:cubicBezTo>
                    <a:pt x="150" y="179"/>
                    <a:pt x="176" y="153"/>
                    <a:pt x="176" y="121"/>
                  </a:cubicBezTo>
                  <a:cubicBezTo>
                    <a:pt x="176" y="83"/>
                    <a:pt x="176" y="83"/>
                    <a:pt x="176" y="83"/>
                  </a:cubicBezTo>
                  <a:cubicBezTo>
                    <a:pt x="176" y="58"/>
                    <a:pt x="176" y="58"/>
                    <a:pt x="176" y="58"/>
                  </a:cubicBezTo>
                  <a:cubicBezTo>
                    <a:pt x="176" y="0"/>
                    <a:pt x="176" y="0"/>
                    <a:pt x="176" y="0"/>
                  </a:cubicBezTo>
                  <a:lnTo>
                    <a:pt x="118" y="0"/>
                  </a:lnTo>
                  <a:close/>
                </a:path>
              </a:pathLst>
            </a:custGeom>
            <a:solidFill>
              <a:srgbClr val="0067B4"/>
            </a:solidFill>
            <a:ln>
              <a:noFill/>
            </a:ln>
          </p:spPr>
          <p:txBody>
            <a:bodyPr/>
            <a:lstStyle/>
            <a:p>
              <a:endParaRPr lang="zh-CN" altLang="en-US" sz="2160"/>
            </a:p>
          </p:txBody>
        </p:sp>
        <p:sp>
          <p:nvSpPr>
            <p:cNvPr id="964" name="矩形 1"/>
            <p:cNvSpPr>
              <a:spLocks noChangeArrowheads="1"/>
            </p:cNvSpPr>
            <p:nvPr/>
          </p:nvSpPr>
          <p:spPr bwMode="auto">
            <a:xfrm>
              <a:off x="5781613" y="2031671"/>
              <a:ext cx="109879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en-US" altLang="zh-CN" sz="1680" spc="360" dirty="0">
                  <a:solidFill>
                    <a:srgbClr val="FFFFFF"/>
                  </a:solidFill>
                  <a:latin typeface="微软雅黑" pitchFamily="34" charset="-122"/>
                  <a:ea typeface="微软雅黑" pitchFamily="34" charset="-122"/>
                  <a:cs typeface="Arial" pitchFamily="34" charset="0"/>
                </a:rPr>
                <a:t>11-12</a:t>
              </a:r>
              <a:r>
                <a:rPr lang="zh-CN" altLang="en-US" sz="1680" spc="360" dirty="0">
                  <a:solidFill>
                    <a:srgbClr val="FFFFFF"/>
                  </a:solidFill>
                  <a:latin typeface="微软雅黑" pitchFamily="34" charset="-122"/>
                  <a:ea typeface="微软雅黑" pitchFamily="34" charset="-122"/>
                  <a:cs typeface="Arial" pitchFamily="34" charset="0"/>
                </a:rPr>
                <a:t>次</a:t>
              </a:r>
            </a:p>
          </p:txBody>
        </p:sp>
        <p:sp>
          <p:nvSpPr>
            <p:cNvPr id="971" name="TextBox 970"/>
            <p:cNvSpPr txBox="1"/>
            <p:nvPr/>
          </p:nvSpPr>
          <p:spPr>
            <a:xfrm>
              <a:off x="5806777" y="1402355"/>
              <a:ext cx="1046224" cy="569387"/>
            </a:xfrm>
            <a:prstGeom prst="rect">
              <a:avLst/>
            </a:prstGeom>
            <a:noFill/>
          </p:spPr>
          <p:txBody>
            <a:bodyPr wrap="square" rtlCol="0">
              <a:spAutoFit/>
            </a:bodyPr>
            <a:lstStyle/>
            <a:p>
              <a:pPr algn="ctr"/>
              <a:r>
                <a:rPr lang="en-US" altLang="zh-CN" sz="3840" dirty="0">
                  <a:solidFill>
                    <a:schemeClr val="bg1"/>
                  </a:solidFill>
                  <a:latin typeface="微软雅黑" pitchFamily="34" charset="-122"/>
                  <a:ea typeface="微软雅黑" pitchFamily="34" charset="-122"/>
                </a:rPr>
                <a:t>5%</a:t>
              </a:r>
              <a:endParaRPr lang="zh-CN" altLang="en-US" sz="3840" dirty="0">
                <a:solidFill>
                  <a:schemeClr val="bg1"/>
                </a:solidFill>
                <a:latin typeface="微软雅黑" pitchFamily="34" charset="-122"/>
                <a:ea typeface="微软雅黑" pitchFamily="34" charset="-122"/>
              </a:endParaRPr>
            </a:p>
          </p:txBody>
        </p:sp>
      </p:grpSp>
      <p:grpSp>
        <p:nvGrpSpPr>
          <p:cNvPr id="10" name="组合 9"/>
          <p:cNvGrpSpPr/>
          <p:nvPr/>
        </p:nvGrpSpPr>
        <p:grpSpPr>
          <a:xfrm>
            <a:off x="5746954" y="1193363"/>
            <a:ext cx="1428913" cy="1221360"/>
            <a:chOff x="7001071" y="1272563"/>
            <a:chExt cx="1099321" cy="1235126"/>
          </a:xfrm>
        </p:grpSpPr>
        <p:sp>
          <p:nvSpPr>
            <p:cNvPr id="16878" name="Freeform 554"/>
            <p:cNvSpPr>
              <a:spLocks/>
            </p:cNvSpPr>
            <p:nvPr/>
          </p:nvSpPr>
          <p:spPr bwMode="auto">
            <a:xfrm>
              <a:off x="7001596" y="1272563"/>
              <a:ext cx="1098796" cy="1235126"/>
            </a:xfrm>
            <a:custGeom>
              <a:avLst/>
              <a:gdLst>
                <a:gd name="T0" fmla="*/ 3703 w 177"/>
                <a:gd name="T1" fmla="*/ 0 h 179"/>
                <a:gd name="T2" fmla="*/ 1896 w 177"/>
                <a:gd name="T3" fmla="*/ 0 h 179"/>
                <a:gd name="T4" fmla="*/ 1807 w 177"/>
                <a:gd name="T5" fmla="*/ 0 h 179"/>
                <a:gd name="T6" fmla="*/ 0 w 177"/>
                <a:gd name="T7" fmla="*/ 1810 h 179"/>
                <a:gd name="T8" fmla="*/ 0 w 177"/>
                <a:gd name="T9" fmla="*/ 2994 h 179"/>
                <a:gd name="T10" fmla="*/ 0 w 177"/>
                <a:gd name="T11" fmla="*/ 3774 h 179"/>
                <a:gd name="T12" fmla="*/ 0 w 177"/>
                <a:gd name="T13" fmla="*/ 5584 h 179"/>
                <a:gd name="T14" fmla="*/ 1807 w 177"/>
                <a:gd name="T15" fmla="*/ 5584 h 179"/>
                <a:gd name="T16" fmla="*/ 3608 w 177"/>
                <a:gd name="T17" fmla="*/ 5584 h 179"/>
                <a:gd name="T18" fmla="*/ 3703 w 177"/>
                <a:gd name="T19" fmla="*/ 5584 h 179"/>
                <a:gd name="T20" fmla="*/ 5505 w 177"/>
                <a:gd name="T21" fmla="*/ 3774 h 179"/>
                <a:gd name="T22" fmla="*/ 5505 w 177"/>
                <a:gd name="T23" fmla="*/ 2585 h 179"/>
                <a:gd name="T24" fmla="*/ 5505 w 177"/>
                <a:gd name="T25" fmla="*/ 1810 h 179"/>
                <a:gd name="T26" fmla="*/ 5505 w 177"/>
                <a:gd name="T27" fmla="*/ 0 h 179"/>
                <a:gd name="T28" fmla="*/ 3703 w 177"/>
                <a:gd name="T29" fmla="*/ 0 h 1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7" h="179">
                  <a:moveTo>
                    <a:pt x="119" y="0"/>
                  </a:moveTo>
                  <a:cubicBezTo>
                    <a:pt x="61" y="0"/>
                    <a:pt x="61" y="0"/>
                    <a:pt x="61" y="0"/>
                  </a:cubicBezTo>
                  <a:cubicBezTo>
                    <a:pt x="58" y="0"/>
                    <a:pt x="58" y="0"/>
                    <a:pt x="58" y="0"/>
                  </a:cubicBezTo>
                  <a:cubicBezTo>
                    <a:pt x="26" y="0"/>
                    <a:pt x="0" y="26"/>
                    <a:pt x="0" y="58"/>
                  </a:cubicBezTo>
                  <a:cubicBezTo>
                    <a:pt x="0" y="96"/>
                    <a:pt x="0" y="96"/>
                    <a:pt x="0" y="96"/>
                  </a:cubicBezTo>
                  <a:cubicBezTo>
                    <a:pt x="0" y="121"/>
                    <a:pt x="0" y="121"/>
                    <a:pt x="0" y="121"/>
                  </a:cubicBezTo>
                  <a:cubicBezTo>
                    <a:pt x="0" y="179"/>
                    <a:pt x="0" y="179"/>
                    <a:pt x="0" y="179"/>
                  </a:cubicBezTo>
                  <a:cubicBezTo>
                    <a:pt x="58" y="179"/>
                    <a:pt x="58" y="179"/>
                    <a:pt x="58" y="179"/>
                  </a:cubicBezTo>
                  <a:cubicBezTo>
                    <a:pt x="116" y="179"/>
                    <a:pt x="116" y="179"/>
                    <a:pt x="116" y="179"/>
                  </a:cubicBezTo>
                  <a:cubicBezTo>
                    <a:pt x="119" y="179"/>
                    <a:pt x="119" y="179"/>
                    <a:pt x="119" y="179"/>
                  </a:cubicBezTo>
                  <a:cubicBezTo>
                    <a:pt x="151" y="179"/>
                    <a:pt x="177" y="153"/>
                    <a:pt x="177" y="121"/>
                  </a:cubicBezTo>
                  <a:cubicBezTo>
                    <a:pt x="177" y="83"/>
                    <a:pt x="177" y="83"/>
                    <a:pt x="177" y="83"/>
                  </a:cubicBezTo>
                  <a:cubicBezTo>
                    <a:pt x="177" y="58"/>
                    <a:pt x="177" y="58"/>
                    <a:pt x="177" y="58"/>
                  </a:cubicBezTo>
                  <a:cubicBezTo>
                    <a:pt x="177" y="0"/>
                    <a:pt x="177" y="0"/>
                    <a:pt x="177" y="0"/>
                  </a:cubicBezTo>
                  <a:lnTo>
                    <a:pt x="119" y="0"/>
                  </a:lnTo>
                  <a:close/>
                </a:path>
              </a:pathLst>
            </a:custGeom>
            <a:solidFill>
              <a:srgbClr val="00487E"/>
            </a:solidFill>
            <a:ln>
              <a:noFill/>
            </a:ln>
          </p:spPr>
          <p:txBody>
            <a:bodyPr/>
            <a:lstStyle/>
            <a:p>
              <a:endParaRPr lang="zh-CN" altLang="en-US" sz="2160"/>
            </a:p>
          </p:txBody>
        </p:sp>
        <p:sp>
          <p:nvSpPr>
            <p:cNvPr id="965" name="矩形 1"/>
            <p:cNvSpPr>
              <a:spLocks noChangeArrowheads="1"/>
            </p:cNvSpPr>
            <p:nvPr/>
          </p:nvSpPr>
          <p:spPr bwMode="auto">
            <a:xfrm>
              <a:off x="7001071" y="2031671"/>
              <a:ext cx="109879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en-US" altLang="zh-CN" sz="1680" spc="360" dirty="0">
                  <a:solidFill>
                    <a:srgbClr val="FFFFFF"/>
                  </a:solidFill>
                  <a:latin typeface="微软雅黑" pitchFamily="34" charset="-122"/>
                  <a:ea typeface="微软雅黑" pitchFamily="34" charset="-122"/>
                  <a:cs typeface="Arial" pitchFamily="34" charset="0"/>
                </a:rPr>
                <a:t>8-10</a:t>
              </a:r>
              <a:r>
                <a:rPr lang="zh-CN" altLang="en-US" sz="1680" spc="360" dirty="0">
                  <a:solidFill>
                    <a:srgbClr val="FFFFFF"/>
                  </a:solidFill>
                  <a:latin typeface="微软雅黑" pitchFamily="34" charset="-122"/>
                  <a:ea typeface="微软雅黑" pitchFamily="34" charset="-122"/>
                  <a:cs typeface="Arial" pitchFamily="34" charset="0"/>
                </a:rPr>
                <a:t>次</a:t>
              </a:r>
            </a:p>
          </p:txBody>
        </p:sp>
        <p:sp>
          <p:nvSpPr>
            <p:cNvPr id="972" name="TextBox 971"/>
            <p:cNvSpPr txBox="1"/>
            <p:nvPr/>
          </p:nvSpPr>
          <p:spPr>
            <a:xfrm>
              <a:off x="7025977" y="1402355"/>
              <a:ext cx="1046224" cy="569387"/>
            </a:xfrm>
            <a:prstGeom prst="rect">
              <a:avLst/>
            </a:prstGeom>
            <a:noFill/>
          </p:spPr>
          <p:txBody>
            <a:bodyPr wrap="square" rtlCol="0">
              <a:spAutoFit/>
            </a:bodyPr>
            <a:lstStyle/>
            <a:p>
              <a:pPr algn="ctr"/>
              <a:r>
                <a:rPr lang="en-US" altLang="zh-CN" sz="3840" dirty="0">
                  <a:solidFill>
                    <a:schemeClr val="bg1"/>
                  </a:solidFill>
                  <a:latin typeface="微软雅黑" pitchFamily="34" charset="-122"/>
                  <a:ea typeface="微软雅黑" pitchFamily="34" charset="-122"/>
                </a:rPr>
                <a:t>10%</a:t>
              </a:r>
              <a:endParaRPr lang="zh-CN" altLang="en-US" sz="3840" dirty="0">
                <a:solidFill>
                  <a:schemeClr val="bg1"/>
                </a:solidFill>
                <a:latin typeface="微软雅黑" pitchFamily="34" charset="-122"/>
                <a:ea typeface="微软雅黑" pitchFamily="34" charset="-122"/>
              </a:endParaRPr>
            </a:p>
          </p:txBody>
        </p:sp>
      </p:grpSp>
      <p:grpSp>
        <p:nvGrpSpPr>
          <p:cNvPr id="7" name="组合 6"/>
          <p:cNvGrpSpPr/>
          <p:nvPr/>
        </p:nvGrpSpPr>
        <p:grpSpPr>
          <a:xfrm>
            <a:off x="1885695" y="2782081"/>
            <a:ext cx="7180777" cy="3335206"/>
            <a:chOff x="926130" y="2935855"/>
            <a:chExt cx="3697414" cy="1592968"/>
          </a:xfrm>
        </p:grpSpPr>
        <p:cxnSp>
          <p:nvCxnSpPr>
            <p:cNvPr id="3" name="直接连接符 2"/>
            <p:cNvCxnSpPr/>
            <p:nvPr/>
          </p:nvCxnSpPr>
          <p:spPr>
            <a:xfrm>
              <a:off x="1722408"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982758"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2249458"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2516158"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2782858"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055908"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328958"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595658"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868708"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135408"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408458"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517" name="Freeform 933"/>
            <p:cNvSpPr>
              <a:spLocks/>
            </p:cNvSpPr>
            <p:nvPr/>
          </p:nvSpPr>
          <p:spPr bwMode="auto">
            <a:xfrm>
              <a:off x="1437026" y="3631611"/>
              <a:ext cx="2954567" cy="635510"/>
            </a:xfrm>
            <a:custGeom>
              <a:avLst/>
              <a:gdLst>
                <a:gd name="T0" fmla="*/ 12265 w 434"/>
                <a:gd name="T1" fmla="*/ 2022 h 89"/>
                <a:gd name="T2" fmla="*/ 11145 w 434"/>
                <a:gd name="T3" fmla="*/ 1799 h 89"/>
                <a:gd name="T4" fmla="*/ 10949 w 434"/>
                <a:gd name="T5" fmla="*/ 1731 h 89"/>
                <a:gd name="T6" fmla="*/ 9801 w 434"/>
                <a:gd name="T7" fmla="*/ 1389 h 89"/>
                <a:gd name="T8" fmla="*/ 8679 w 434"/>
                <a:gd name="T9" fmla="*/ 370 h 89"/>
                <a:gd name="T10" fmla="*/ 8590 w 434"/>
                <a:gd name="T11" fmla="*/ 254 h 89"/>
                <a:gd name="T12" fmla="*/ 7468 w 434"/>
                <a:gd name="T13" fmla="*/ 95 h 89"/>
                <a:gd name="T14" fmla="*/ 7246 w 434"/>
                <a:gd name="T15" fmla="*/ 95 h 89"/>
                <a:gd name="T16" fmla="*/ 6218 w 434"/>
                <a:gd name="T17" fmla="*/ 759 h 89"/>
                <a:gd name="T18" fmla="*/ 6034 w 434"/>
                <a:gd name="T19" fmla="*/ 787 h 89"/>
                <a:gd name="T20" fmla="*/ 4915 w 434"/>
                <a:gd name="T21" fmla="*/ 533 h 89"/>
                <a:gd name="T22" fmla="*/ 3793 w 434"/>
                <a:gd name="T23" fmla="*/ 827 h 89"/>
                <a:gd name="T24" fmla="*/ 3609 w 434"/>
                <a:gd name="T25" fmla="*/ 853 h 89"/>
                <a:gd name="T26" fmla="*/ 2487 w 434"/>
                <a:gd name="T27" fmla="*/ 1107 h 89"/>
                <a:gd name="T28" fmla="*/ 2400 w 434"/>
                <a:gd name="T29" fmla="*/ 1264 h 89"/>
                <a:gd name="T30" fmla="*/ 1278 w 434"/>
                <a:gd name="T31" fmla="*/ 2022 h 89"/>
                <a:gd name="T32" fmla="*/ 1143 w 434"/>
                <a:gd name="T33" fmla="*/ 2119 h 89"/>
                <a:gd name="T34" fmla="*/ 28 w 434"/>
                <a:gd name="T35" fmla="*/ 2809 h 89"/>
                <a:gd name="T36" fmla="*/ 66 w 434"/>
                <a:gd name="T37" fmla="*/ 2809 h 89"/>
                <a:gd name="T38" fmla="*/ 1278 w 434"/>
                <a:gd name="T39" fmla="*/ 2238 h 89"/>
                <a:gd name="T40" fmla="*/ 1372 w 434"/>
                <a:gd name="T41" fmla="*/ 2079 h 89"/>
                <a:gd name="T42" fmla="*/ 2487 w 434"/>
                <a:gd name="T43" fmla="*/ 1332 h 89"/>
                <a:gd name="T44" fmla="*/ 2581 w 434"/>
                <a:gd name="T45" fmla="*/ 1226 h 89"/>
                <a:gd name="T46" fmla="*/ 3703 w 434"/>
                <a:gd name="T47" fmla="*/ 972 h 89"/>
                <a:gd name="T48" fmla="*/ 4820 w 434"/>
                <a:gd name="T49" fmla="*/ 669 h 89"/>
                <a:gd name="T50" fmla="*/ 5047 w 434"/>
                <a:gd name="T51" fmla="*/ 669 h 89"/>
                <a:gd name="T52" fmla="*/ 6164 w 434"/>
                <a:gd name="T53" fmla="*/ 944 h 89"/>
                <a:gd name="T54" fmla="*/ 6259 w 434"/>
                <a:gd name="T55" fmla="*/ 827 h 89"/>
                <a:gd name="T56" fmla="*/ 7380 w 434"/>
                <a:gd name="T57" fmla="*/ 225 h 89"/>
                <a:gd name="T58" fmla="*/ 8495 w 434"/>
                <a:gd name="T59" fmla="*/ 349 h 89"/>
                <a:gd name="T60" fmla="*/ 8590 w 434"/>
                <a:gd name="T61" fmla="*/ 479 h 89"/>
                <a:gd name="T62" fmla="*/ 9712 w 434"/>
                <a:gd name="T63" fmla="*/ 1479 h 89"/>
                <a:gd name="T64" fmla="*/ 9801 w 434"/>
                <a:gd name="T65" fmla="*/ 1612 h 89"/>
                <a:gd name="T66" fmla="*/ 10921 w 434"/>
                <a:gd name="T67" fmla="*/ 1799 h 89"/>
                <a:gd name="T68" fmla="*/ 11010 w 434"/>
                <a:gd name="T69" fmla="*/ 1935 h 89"/>
                <a:gd name="T70" fmla="*/ 12132 w 434"/>
                <a:gd name="T71" fmla="*/ 2148 h 89"/>
                <a:gd name="T72" fmla="*/ 12317 w 434"/>
                <a:gd name="T73" fmla="*/ 2214 h 89"/>
                <a:gd name="T74" fmla="*/ 13436 w 434"/>
                <a:gd name="T75" fmla="*/ 2809 h 89"/>
                <a:gd name="T76" fmla="*/ 13504 w 434"/>
                <a:gd name="T77" fmla="*/ 2693 h 89"/>
                <a:gd name="T78" fmla="*/ 12354 w 434"/>
                <a:gd name="T79" fmla="*/ 2148 h 8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34" h="89">
                  <a:moveTo>
                    <a:pt x="397" y="68"/>
                  </a:moveTo>
                  <a:cubicBezTo>
                    <a:pt x="397" y="66"/>
                    <a:pt x="396" y="64"/>
                    <a:pt x="394" y="64"/>
                  </a:cubicBezTo>
                  <a:cubicBezTo>
                    <a:pt x="393" y="64"/>
                    <a:pt x="392" y="65"/>
                    <a:pt x="391" y="66"/>
                  </a:cubicBezTo>
                  <a:cubicBezTo>
                    <a:pt x="358" y="57"/>
                    <a:pt x="358" y="57"/>
                    <a:pt x="358" y="57"/>
                  </a:cubicBezTo>
                  <a:cubicBezTo>
                    <a:pt x="358" y="55"/>
                    <a:pt x="356" y="54"/>
                    <a:pt x="354" y="54"/>
                  </a:cubicBezTo>
                  <a:cubicBezTo>
                    <a:pt x="353" y="54"/>
                    <a:pt x="352" y="54"/>
                    <a:pt x="352" y="55"/>
                  </a:cubicBezTo>
                  <a:cubicBezTo>
                    <a:pt x="319" y="48"/>
                    <a:pt x="319" y="48"/>
                    <a:pt x="319" y="48"/>
                  </a:cubicBezTo>
                  <a:cubicBezTo>
                    <a:pt x="319" y="46"/>
                    <a:pt x="317" y="44"/>
                    <a:pt x="315" y="44"/>
                  </a:cubicBezTo>
                  <a:cubicBezTo>
                    <a:pt x="315" y="44"/>
                    <a:pt x="314" y="45"/>
                    <a:pt x="313" y="45"/>
                  </a:cubicBezTo>
                  <a:cubicBezTo>
                    <a:pt x="279" y="12"/>
                    <a:pt x="279" y="12"/>
                    <a:pt x="279" y="12"/>
                  </a:cubicBezTo>
                  <a:cubicBezTo>
                    <a:pt x="279" y="12"/>
                    <a:pt x="280" y="12"/>
                    <a:pt x="280" y="11"/>
                  </a:cubicBezTo>
                  <a:cubicBezTo>
                    <a:pt x="280" y="9"/>
                    <a:pt x="278" y="8"/>
                    <a:pt x="276" y="8"/>
                  </a:cubicBezTo>
                  <a:cubicBezTo>
                    <a:pt x="275" y="8"/>
                    <a:pt x="274" y="8"/>
                    <a:pt x="273" y="9"/>
                  </a:cubicBezTo>
                  <a:cubicBezTo>
                    <a:pt x="240" y="3"/>
                    <a:pt x="240" y="3"/>
                    <a:pt x="240" y="3"/>
                  </a:cubicBezTo>
                  <a:cubicBezTo>
                    <a:pt x="240" y="1"/>
                    <a:pt x="239" y="0"/>
                    <a:pt x="237" y="0"/>
                  </a:cubicBezTo>
                  <a:cubicBezTo>
                    <a:pt x="235" y="0"/>
                    <a:pt x="233" y="1"/>
                    <a:pt x="233" y="3"/>
                  </a:cubicBezTo>
                  <a:cubicBezTo>
                    <a:pt x="233" y="4"/>
                    <a:pt x="233" y="4"/>
                    <a:pt x="233" y="4"/>
                  </a:cubicBezTo>
                  <a:cubicBezTo>
                    <a:pt x="200" y="24"/>
                    <a:pt x="200" y="24"/>
                    <a:pt x="200" y="24"/>
                  </a:cubicBezTo>
                  <a:cubicBezTo>
                    <a:pt x="199" y="23"/>
                    <a:pt x="198" y="23"/>
                    <a:pt x="198" y="23"/>
                  </a:cubicBezTo>
                  <a:cubicBezTo>
                    <a:pt x="196" y="23"/>
                    <a:pt x="195" y="23"/>
                    <a:pt x="194" y="25"/>
                  </a:cubicBezTo>
                  <a:cubicBezTo>
                    <a:pt x="162" y="19"/>
                    <a:pt x="162" y="19"/>
                    <a:pt x="162" y="19"/>
                  </a:cubicBezTo>
                  <a:cubicBezTo>
                    <a:pt x="161" y="18"/>
                    <a:pt x="160" y="17"/>
                    <a:pt x="158" y="17"/>
                  </a:cubicBezTo>
                  <a:cubicBezTo>
                    <a:pt x="157" y="17"/>
                    <a:pt x="156" y="18"/>
                    <a:pt x="155" y="19"/>
                  </a:cubicBezTo>
                  <a:cubicBezTo>
                    <a:pt x="122" y="26"/>
                    <a:pt x="122" y="26"/>
                    <a:pt x="122" y="26"/>
                  </a:cubicBezTo>
                  <a:cubicBezTo>
                    <a:pt x="122" y="25"/>
                    <a:pt x="120" y="24"/>
                    <a:pt x="119" y="24"/>
                  </a:cubicBezTo>
                  <a:cubicBezTo>
                    <a:pt x="117" y="24"/>
                    <a:pt x="116" y="25"/>
                    <a:pt x="116" y="27"/>
                  </a:cubicBezTo>
                  <a:cubicBezTo>
                    <a:pt x="83" y="37"/>
                    <a:pt x="83" y="37"/>
                    <a:pt x="83" y="37"/>
                  </a:cubicBezTo>
                  <a:cubicBezTo>
                    <a:pt x="82" y="36"/>
                    <a:pt x="81" y="35"/>
                    <a:pt x="80" y="35"/>
                  </a:cubicBezTo>
                  <a:cubicBezTo>
                    <a:pt x="78" y="35"/>
                    <a:pt x="76" y="37"/>
                    <a:pt x="76" y="39"/>
                  </a:cubicBezTo>
                  <a:cubicBezTo>
                    <a:pt x="76" y="39"/>
                    <a:pt x="76" y="39"/>
                    <a:pt x="77" y="40"/>
                  </a:cubicBezTo>
                  <a:cubicBezTo>
                    <a:pt x="42" y="64"/>
                    <a:pt x="42" y="64"/>
                    <a:pt x="42" y="64"/>
                  </a:cubicBezTo>
                  <a:cubicBezTo>
                    <a:pt x="42" y="64"/>
                    <a:pt x="41" y="64"/>
                    <a:pt x="41" y="64"/>
                  </a:cubicBezTo>
                  <a:cubicBezTo>
                    <a:pt x="39" y="64"/>
                    <a:pt x="37" y="65"/>
                    <a:pt x="37" y="67"/>
                  </a:cubicBezTo>
                  <a:cubicBezTo>
                    <a:pt x="37" y="67"/>
                    <a:pt x="37" y="67"/>
                    <a:pt x="37" y="67"/>
                  </a:cubicBezTo>
                  <a:cubicBezTo>
                    <a:pt x="0" y="88"/>
                    <a:pt x="0" y="88"/>
                    <a:pt x="0" y="88"/>
                  </a:cubicBezTo>
                  <a:cubicBezTo>
                    <a:pt x="1" y="89"/>
                    <a:pt x="1" y="89"/>
                    <a:pt x="1" y="89"/>
                  </a:cubicBezTo>
                  <a:cubicBezTo>
                    <a:pt x="2" y="89"/>
                    <a:pt x="2" y="89"/>
                    <a:pt x="2" y="89"/>
                  </a:cubicBezTo>
                  <a:cubicBezTo>
                    <a:pt x="2" y="89"/>
                    <a:pt x="2" y="89"/>
                    <a:pt x="2" y="89"/>
                  </a:cubicBezTo>
                  <a:cubicBezTo>
                    <a:pt x="38" y="69"/>
                    <a:pt x="38" y="69"/>
                    <a:pt x="38" y="69"/>
                  </a:cubicBezTo>
                  <a:cubicBezTo>
                    <a:pt x="39" y="70"/>
                    <a:pt x="40" y="71"/>
                    <a:pt x="41" y="71"/>
                  </a:cubicBezTo>
                  <a:cubicBezTo>
                    <a:pt x="43" y="71"/>
                    <a:pt x="44" y="69"/>
                    <a:pt x="44" y="67"/>
                  </a:cubicBezTo>
                  <a:cubicBezTo>
                    <a:pt x="44" y="67"/>
                    <a:pt x="44" y="66"/>
                    <a:pt x="44" y="66"/>
                  </a:cubicBezTo>
                  <a:cubicBezTo>
                    <a:pt x="78" y="41"/>
                    <a:pt x="78" y="41"/>
                    <a:pt x="78" y="41"/>
                  </a:cubicBezTo>
                  <a:cubicBezTo>
                    <a:pt x="78" y="42"/>
                    <a:pt x="79" y="42"/>
                    <a:pt x="80" y="42"/>
                  </a:cubicBezTo>
                  <a:cubicBezTo>
                    <a:pt x="82" y="42"/>
                    <a:pt x="83" y="41"/>
                    <a:pt x="83" y="39"/>
                  </a:cubicBezTo>
                  <a:cubicBezTo>
                    <a:pt x="83" y="39"/>
                    <a:pt x="83" y="39"/>
                    <a:pt x="83" y="39"/>
                  </a:cubicBezTo>
                  <a:cubicBezTo>
                    <a:pt x="116" y="29"/>
                    <a:pt x="116" y="29"/>
                    <a:pt x="116" y="29"/>
                  </a:cubicBezTo>
                  <a:cubicBezTo>
                    <a:pt x="117" y="30"/>
                    <a:pt x="118" y="31"/>
                    <a:pt x="119" y="31"/>
                  </a:cubicBezTo>
                  <a:cubicBezTo>
                    <a:pt x="121" y="31"/>
                    <a:pt x="122" y="30"/>
                    <a:pt x="123" y="28"/>
                  </a:cubicBezTo>
                  <a:cubicBezTo>
                    <a:pt x="155" y="21"/>
                    <a:pt x="155" y="21"/>
                    <a:pt x="155" y="21"/>
                  </a:cubicBezTo>
                  <a:cubicBezTo>
                    <a:pt x="155" y="23"/>
                    <a:pt x="157" y="24"/>
                    <a:pt x="158" y="24"/>
                  </a:cubicBezTo>
                  <a:cubicBezTo>
                    <a:pt x="160" y="24"/>
                    <a:pt x="161" y="23"/>
                    <a:pt x="162" y="21"/>
                  </a:cubicBezTo>
                  <a:cubicBezTo>
                    <a:pt x="194" y="27"/>
                    <a:pt x="194" y="27"/>
                    <a:pt x="194" y="27"/>
                  </a:cubicBezTo>
                  <a:cubicBezTo>
                    <a:pt x="194" y="28"/>
                    <a:pt x="196" y="30"/>
                    <a:pt x="198" y="30"/>
                  </a:cubicBezTo>
                  <a:cubicBezTo>
                    <a:pt x="199" y="30"/>
                    <a:pt x="201" y="28"/>
                    <a:pt x="201" y="26"/>
                  </a:cubicBezTo>
                  <a:cubicBezTo>
                    <a:pt x="201" y="26"/>
                    <a:pt x="201" y="26"/>
                    <a:pt x="201" y="26"/>
                  </a:cubicBezTo>
                  <a:cubicBezTo>
                    <a:pt x="234" y="6"/>
                    <a:pt x="234" y="6"/>
                    <a:pt x="234" y="6"/>
                  </a:cubicBezTo>
                  <a:cubicBezTo>
                    <a:pt x="235" y="7"/>
                    <a:pt x="236" y="7"/>
                    <a:pt x="237" y="7"/>
                  </a:cubicBezTo>
                  <a:cubicBezTo>
                    <a:pt x="238" y="7"/>
                    <a:pt x="239" y="6"/>
                    <a:pt x="240" y="5"/>
                  </a:cubicBezTo>
                  <a:cubicBezTo>
                    <a:pt x="273" y="11"/>
                    <a:pt x="273" y="11"/>
                    <a:pt x="273" y="11"/>
                  </a:cubicBezTo>
                  <a:cubicBezTo>
                    <a:pt x="273" y="11"/>
                    <a:pt x="273" y="11"/>
                    <a:pt x="273" y="11"/>
                  </a:cubicBezTo>
                  <a:cubicBezTo>
                    <a:pt x="273" y="13"/>
                    <a:pt x="274" y="15"/>
                    <a:pt x="276" y="15"/>
                  </a:cubicBezTo>
                  <a:cubicBezTo>
                    <a:pt x="277" y="15"/>
                    <a:pt x="277" y="15"/>
                    <a:pt x="278" y="14"/>
                  </a:cubicBezTo>
                  <a:cubicBezTo>
                    <a:pt x="312" y="47"/>
                    <a:pt x="312" y="47"/>
                    <a:pt x="312" y="47"/>
                  </a:cubicBezTo>
                  <a:cubicBezTo>
                    <a:pt x="312" y="47"/>
                    <a:pt x="312" y="47"/>
                    <a:pt x="312" y="48"/>
                  </a:cubicBezTo>
                  <a:cubicBezTo>
                    <a:pt x="312" y="50"/>
                    <a:pt x="313" y="51"/>
                    <a:pt x="315" y="51"/>
                  </a:cubicBezTo>
                  <a:cubicBezTo>
                    <a:pt x="316" y="51"/>
                    <a:pt x="317" y="51"/>
                    <a:pt x="318" y="50"/>
                  </a:cubicBezTo>
                  <a:cubicBezTo>
                    <a:pt x="351" y="57"/>
                    <a:pt x="351" y="57"/>
                    <a:pt x="351" y="57"/>
                  </a:cubicBezTo>
                  <a:cubicBezTo>
                    <a:pt x="351" y="57"/>
                    <a:pt x="351" y="57"/>
                    <a:pt x="351" y="57"/>
                  </a:cubicBezTo>
                  <a:cubicBezTo>
                    <a:pt x="351" y="59"/>
                    <a:pt x="353" y="61"/>
                    <a:pt x="354" y="61"/>
                  </a:cubicBezTo>
                  <a:cubicBezTo>
                    <a:pt x="356" y="61"/>
                    <a:pt x="357" y="60"/>
                    <a:pt x="358" y="59"/>
                  </a:cubicBezTo>
                  <a:cubicBezTo>
                    <a:pt x="390" y="68"/>
                    <a:pt x="390" y="68"/>
                    <a:pt x="390" y="68"/>
                  </a:cubicBezTo>
                  <a:cubicBezTo>
                    <a:pt x="390" y="70"/>
                    <a:pt x="392" y="71"/>
                    <a:pt x="394" y="71"/>
                  </a:cubicBezTo>
                  <a:cubicBezTo>
                    <a:pt x="395" y="71"/>
                    <a:pt x="396" y="71"/>
                    <a:pt x="396" y="70"/>
                  </a:cubicBezTo>
                  <a:cubicBezTo>
                    <a:pt x="432" y="86"/>
                    <a:pt x="432" y="86"/>
                    <a:pt x="432" y="86"/>
                  </a:cubicBezTo>
                  <a:cubicBezTo>
                    <a:pt x="432" y="89"/>
                    <a:pt x="432" y="89"/>
                    <a:pt x="432" y="89"/>
                  </a:cubicBezTo>
                  <a:cubicBezTo>
                    <a:pt x="434" y="89"/>
                    <a:pt x="434" y="89"/>
                    <a:pt x="434" y="89"/>
                  </a:cubicBezTo>
                  <a:cubicBezTo>
                    <a:pt x="434" y="85"/>
                    <a:pt x="434" y="85"/>
                    <a:pt x="434" y="85"/>
                  </a:cubicBezTo>
                  <a:cubicBezTo>
                    <a:pt x="397" y="68"/>
                    <a:pt x="397" y="68"/>
                    <a:pt x="397" y="68"/>
                  </a:cubicBezTo>
                  <a:cubicBezTo>
                    <a:pt x="397" y="68"/>
                    <a:pt x="397" y="68"/>
                    <a:pt x="397" y="68"/>
                  </a:cubicBezTo>
                  <a:close/>
                </a:path>
              </a:pathLst>
            </a:custGeom>
            <a:solidFill>
              <a:srgbClr val="3BCCFF"/>
            </a:solidFill>
            <a:ln>
              <a:noFill/>
            </a:ln>
          </p:spPr>
          <p:txBody>
            <a:bodyPr/>
            <a:lstStyle/>
            <a:p>
              <a:endParaRPr lang="zh-CN" altLang="en-US" sz="2160" dirty="0"/>
            </a:p>
          </p:txBody>
        </p:sp>
        <p:sp>
          <p:nvSpPr>
            <p:cNvPr id="16519" name="Freeform 935"/>
            <p:cNvSpPr>
              <a:spLocks/>
            </p:cNvSpPr>
            <p:nvPr/>
          </p:nvSpPr>
          <p:spPr bwMode="auto">
            <a:xfrm>
              <a:off x="1442833" y="3228409"/>
              <a:ext cx="2982491" cy="1038711"/>
            </a:xfrm>
            <a:custGeom>
              <a:avLst/>
              <a:gdLst>
                <a:gd name="T0" fmla="*/ 13294 w 435"/>
                <a:gd name="T1" fmla="*/ 1660 h 136"/>
                <a:gd name="T2" fmla="*/ 12279 w 435"/>
                <a:gd name="T3" fmla="*/ 2202 h 136"/>
                <a:gd name="T4" fmla="*/ 12145 w 435"/>
                <a:gd name="T5" fmla="*/ 2164 h 136"/>
                <a:gd name="T6" fmla="*/ 11092 w 435"/>
                <a:gd name="T7" fmla="*/ 942 h 136"/>
                <a:gd name="T8" fmla="*/ 10870 w 435"/>
                <a:gd name="T9" fmla="*/ 874 h 136"/>
                <a:gd name="T10" fmla="*/ 9793 w 435"/>
                <a:gd name="T11" fmla="*/ 824 h 136"/>
                <a:gd name="T12" fmla="*/ 8634 w 435"/>
                <a:gd name="T13" fmla="*/ 320 h 136"/>
                <a:gd name="T14" fmla="*/ 8539 w 435"/>
                <a:gd name="T15" fmla="*/ 156 h 136"/>
                <a:gd name="T16" fmla="*/ 7425 w 435"/>
                <a:gd name="T17" fmla="*/ 476 h 136"/>
                <a:gd name="T18" fmla="*/ 7241 w 435"/>
                <a:gd name="T19" fmla="*/ 476 h 136"/>
                <a:gd name="T20" fmla="*/ 6120 w 435"/>
                <a:gd name="T21" fmla="*/ 0 h 136"/>
                <a:gd name="T22" fmla="*/ 6004 w 435"/>
                <a:gd name="T23" fmla="*/ 118 h 136"/>
                <a:gd name="T24" fmla="*/ 4882 w 435"/>
                <a:gd name="T25" fmla="*/ 717 h 136"/>
                <a:gd name="T26" fmla="*/ 3763 w 435"/>
                <a:gd name="T27" fmla="*/ 758 h 136"/>
                <a:gd name="T28" fmla="*/ 3579 w 435"/>
                <a:gd name="T29" fmla="*/ 824 h 136"/>
                <a:gd name="T30" fmla="*/ 2486 w 435"/>
                <a:gd name="T31" fmla="*/ 1911 h 136"/>
                <a:gd name="T32" fmla="*/ 2330 w 435"/>
                <a:gd name="T33" fmla="*/ 2017 h 136"/>
                <a:gd name="T34" fmla="*/ 1303 w 435"/>
                <a:gd name="T35" fmla="*/ 2505 h 136"/>
                <a:gd name="T36" fmla="*/ 1121 w 435"/>
                <a:gd name="T37" fmla="*/ 2612 h 136"/>
                <a:gd name="T38" fmla="*/ 0 w 435"/>
                <a:gd name="T39" fmla="*/ 4153 h 136"/>
                <a:gd name="T40" fmla="*/ 0 w 435"/>
                <a:gd name="T41" fmla="*/ 4271 h 136"/>
                <a:gd name="T42" fmla="*/ 13450 w 435"/>
                <a:gd name="T43" fmla="*/ 4271 h 136"/>
                <a:gd name="T44" fmla="*/ 66 w 435"/>
                <a:gd name="T45" fmla="*/ 4250 h 136"/>
                <a:gd name="T46" fmla="*/ 1183 w 435"/>
                <a:gd name="T47" fmla="*/ 2709 h 136"/>
                <a:gd name="T48" fmla="*/ 1343 w 435"/>
                <a:gd name="T49" fmla="*/ 2612 h 136"/>
                <a:gd name="T50" fmla="*/ 2359 w 435"/>
                <a:gd name="T51" fmla="*/ 2069 h 136"/>
                <a:gd name="T52" fmla="*/ 2552 w 435"/>
                <a:gd name="T53" fmla="*/ 2017 h 136"/>
                <a:gd name="T54" fmla="*/ 3607 w 435"/>
                <a:gd name="T55" fmla="*/ 914 h 136"/>
                <a:gd name="T56" fmla="*/ 3789 w 435"/>
                <a:gd name="T57" fmla="*/ 824 h 136"/>
                <a:gd name="T58" fmla="*/ 4882 w 435"/>
                <a:gd name="T59" fmla="*/ 942 h 136"/>
                <a:gd name="T60" fmla="*/ 5000 w 435"/>
                <a:gd name="T61" fmla="*/ 824 h 136"/>
                <a:gd name="T62" fmla="*/ 6120 w 435"/>
                <a:gd name="T63" fmla="*/ 225 h 136"/>
                <a:gd name="T64" fmla="*/ 7213 w 435"/>
                <a:gd name="T65" fmla="*/ 533 h 136"/>
                <a:gd name="T66" fmla="*/ 7425 w 435"/>
                <a:gd name="T67" fmla="*/ 573 h 136"/>
                <a:gd name="T68" fmla="*/ 8539 w 435"/>
                <a:gd name="T69" fmla="*/ 369 h 136"/>
                <a:gd name="T70" fmla="*/ 9659 w 435"/>
                <a:gd name="T71" fmla="*/ 914 h 136"/>
                <a:gd name="T72" fmla="*/ 9793 w 435"/>
                <a:gd name="T73" fmla="*/ 1037 h 136"/>
                <a:gd name="T74" fmla="*/ 10870 w 435"/>
                <a:gd name="T75" fmla="*/ 942 h 136"/>
                <a:gd name="T76" fmla="*/ 11025 w 435"/>
                <a:gd name="T77" fmla="*/ 1037 h 136"/>
                <a:gd name="T78" fmla="*/ 12078 w 435"/>
                <a:gd name="T79" fmla="*/ 2259 h 136"/>
                <a:gd name="T80" fmla="*/ 12303 w 435"/>
                <a:gd name="T81" fmla="*/ 2259 h 136"/>
                <a:gd name="T82" fmla="*/ 13356 w 435"/>
                <a:gd name="T83" fmla="*/ 1726 h 136"/>
                <a:gd name="T84" fmla="*/ 13516 w 435"/>
                <a:gd name="T85" fmla="*/ 1660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35" h="136">
                  <a:moveTo>
                    <a:pt x="432" y="49"/>
                  </a:moveTo>
                  <a:cubicBezTo>
                    <a:pt x="430" y="49"/>
                    <a:pt x="428" y="51"/>
                    <a:pt x="428" y="53"/>
                  </a:cubicBezTo>
                  <a:cubicBezTo>
                    <a:pt x="428" y="53"/>
                    <a:pt x="429" y="53"/>
                    <a:pt x="429" y="53"/>
                  </a:cubicBezTo>
                  <a:cubicBezTo>
                    <a:pt x="395" y="70"/>
                    <a:pt x="395" y="70"/>
                    <a:pt x="395" y="70"/>
                  </a:cubicBezTo>
                  <a:cubicBezTo>
                    <a:pt x="394" y="69"/>
                    <a:pt x="393" y="68"/>
                    <a:pt x="392" y="68"/>
                  </a:cubicBezTo>
                  <a:cubicBezTo>
                    <a:pt x="392" y="68"/>
                    <a:pt x="391" y="68"/>
                    <a:pt x="391" y="69"/>
                  </a:cubicBezTo>
                  <a:cubicBezTo>
                    <a:pt x="357" y="31"/>
                    <a:pt x="357" y="31"/>
                    <a:pt x="357" y="31"/>
                  </a:cubicBezTo>
                  <a:cubicBezTo>
                    <a:pt x="357" y="31"/>
                    <a:pt x="357" y="30"/>
                    <a:pt x="357" y="30"/>
                  </a:cubicBezTo>
                  <a:cubicBezTo>
                    <a:pt x="357" y="28"/>
                    <a:pt x="355" y="26"/>
                    <a:pt x="353" y="26"/>
                  </a:cubicBezTo>
                  <a:cubicBezTo>
                    <a:pt x="352" y="26"/>
                    <a:pt x="351" y="27"/>
                    <a:pt x="350" y="28"/>
                  </a:cubicBezTo>
                  <a:cubicBezTo>
                    <a:pt x="318" y="28"/>
                    <a:pt x="318" y="28"/>
                    <a:pt x="318" y="28"/>
                  </a:cubicBezTo>
                  <a:cubicBezTo>
                    <a:pt x="317" y="27"/>
                    <a:pt x="316" y="26"/>
                    <a:pt x="315" y="26"/>
                  </a:cubicBezTo>
                  <a:cubicBezTo>
                    <a:pt x="314" y="26"/>
                    <a:pt x="313" y="26"/>
                    <a:pt x="312" y="27"/>
                  </a:cubicBezTo>
                  <a:cubicBezTo>
                    <a:pt x="278" y="10"/>
                    <a:pt x="278" y="10"/>
                    <a:pt x="278" y="10"/>
                  </a:cubicBezTo>
                  <a:cubicBezTo>
                    <a:pt x="278" y="9"/>
                    <a:pt x="279" y="9"/>
                    <a:pt x="279" y="9"/>
                  </a:cubicBezTo>
                  <a:cubicBezTo>
                    <a:pt x="279" y="7"/>
                    <a:pt x="277" y="5"/>
                    <a:pt x="275" y="5"/>
                  </a:cubicBezTo>
                  <a:cubicBezTo>
                    <a:pt x="273" y="5"/>
                    <a:pt x="272" y="7"/>
                    <a:pt x="272" y="9"/>
                  </a:cubicBezTo>
                  <a:cubicBezTo>
                    <a:pt x="239" y="15"/>
                    <a:pt x="239" y="15"/>
                    <a:pt x="239" y="15"/>
                  </a:cubicBezTo>
                  <a:cubicBezTo>
                    <a:pt x="239" y="14"/>
                    <a:pt x="237" y="13"/>
                    <a:pt x="236" y="13"/>
                  </a:cubicBezTo>
                  <a:cubicBezTo>
                    <a:pt x="234" y="13"/>
                    <a:pt x="233" y="14"/>
                    <a:pt x="233" y="15"/>
                  </a:cubicBezTo>
                  <a:cubicBezTo>
                    <a:pt x="200" y="3"/>
                    <a:pt x="200" y="3"/>
                    <a:pt x="200" y="3"/>
                  </a:cubicBezTo>
                  <a:cubicBezTo>
                    <a:pt x="200" y="2"/>
                    <a:pt x="198" y="0"/>
                    <a:pt x="197" y="0"/>
                  </a:cubicBezTo>
                  <a:cubicBezTo>
                    <a:pt x="195" y="0"/>
                    <a:pt x="193" y="2"/>
                    <a:pt x="193" y="4"/>
                  </a:cubicBezTo>
                  <a:cubicBezTo>
                    <a:pt x="193" y="4"/>
                    <a:pt x="193" y="4"/>
                    <a:pt x="193" y="4"/>
                  </a:cubicBezTo>
                  <a:cubicBezTo>
                    <a:pt x="160" y="24"/>
                    <a:pt x="160" y="24"/>
                    <a:pt x="160" y="24"/>
                  </a:cubicBezTo>
                  <a:cubicBezTo>
                    <a:pt x="159" y="23"/>
                    <a:pt x="158" y="23"/>
                    <a:pt x="157" y="23"/>
                  </a:cubicBezTo>
                  <a:cubicBezTo>
                    <a:pt x="156" y="23"/>
                    <a:pt x="154" y="24"/>
                    <a:pt x="154" y="25"/>
                  </a:cubicBezTo>
                  <a:cubicBezTo>
                    <a:pt x="121" y="24"/>
                    <a:pt x="121" y="24"/>
                    <a:pt x="121" y="24"/>
                  </a:cubicBezTo>
                  <a:cubicBezTo>
                    <a:pt x="120" y="23"/>
                    <a:pt x="119" y="22"/>
                    <a:pt x="118" y="22"/>
                  </a:cubicBezTo>
                  <a:cubicBezTo>
                    <a:pt x="116" y="22"/>
                    <a:pt x="115" y="24"/>
                    <a:pt x="115" y="26"/>
                  </a:cubicBezTo>
                  <a:cubicBezTo>
                    <a:pt x="115" y="26"/>
                    <a:pt x="115" y="26"/>
                    <a:pt x="115" y="27"/>
                  </a:cubicBezTo>
                  <a:cubicBezTo>
                    <a:pt x="80" y="61"/>
                    <a:pt x="80" y="61"/>
                    <a:pt x="80" y="61"/>
                  </a:cubicBezTo>
                  <a:cubicBezTo>
                    <a:pt x="80" y="61"/>
                    <a:pt x="79" y="60"/>
                    <a:pt x="79" y="60"/>
                  </a:cubicBezTo>
                  <a:cubicBezTo>
                    <a:pt x="77" y="60"/>
                    <a:pt x="75" y="62"/>
                    <a:pt x="75" y="64"/>
                  </a:cubicBezTo>
                  <a:cubicBezTo>
                    <a:pt x="75" y="64"/>
                    <a:pt x="75" y="64"/>
                    <a:pt x="75" y="64"/>
                  </a:cubicBezTo>
                  <a:cubicBezTo>
                    <a:pt x="42" y="80"/>
                    <a:pt x="42" y="80"/>
                    <a:pt x="42" y="80"/>
                  </a:cubicBezTo>
                  <a:cubicBezTo>
                    <a:pt x="41" y="80"/>
                    <a:pt x="41" y="79"/>
                    <a:pt x="40" y="79"/>
                  </a:cubicBezTo>
                  <a:cubicBezTo>
                    <a:pt x="38" y="79"/>
                    <a:pt x="36" y="81"/>
                    <a:pt x="36" y="83"/>
                  </a:cubicBezTo>
                  <a:cubicBezTo>
                    <a:pt x="36" y="84"/>
                    <a:pt x="36" y="84"/>
                    <a:pt x="37" y="85"/>
                  </a:cubicBezTo>
                  <a:cubicBezTo>
                    <a:pt x="0" y="132"/>
                    <a:pt x="0" y="132"/>
                    <a:pt x="0" y="132"/>
                  </a:cubicBezTo>
                  <a:cubicBezTo>
                    <a:pt x="0" y="136"/>
                    <a:pt x="0" y="136"/>
                    <a:pt x="0" y="136"/>
                  </a:cubicBezTo>
                  <a:cubicBezTo>
                    <a:pt x="0" y="136"/>
                    <a:pt x="0" y="136"/>
                    <a:pt x="0" y="136"/>
                  </a:cubicBezTo>
                  <a:cubicBezTo>
                    <a:pt x="0" y="136"/>
                    <a:pt x="0" y="136"/>
                    <a:pt x="0" y="136"/>
                  </a:cubicBezTo>
                  <a:cubicBezTo>
                    <a:pt x="433" y="136"/>
                    <a:pt x="433" y="136"/>
                    <a:pt x="433" y="136"/>
                  </a:cubicBezTo>
                  <a:cubicBezTo>
                    <a:pt x="433" y="135"/>
                    <a:pt x="433" y="135"/>
                    <a:pt x="433" y="135"/>
                  </a:cubicBezTo>
                  <a:cubicBezTo>
                    <a:pt x="2" y="135"/>
                    <a:pt x="2" y="135"/>
                    <a:pt x="2" y="135"/>
                  </a:cubicBezTo>
                  <a:cubicBezTo>
                    <a:pt x="2" y="133"/>
                    <a:pt x="2" y="133"/>
                    <a:pt x="2" y="133"/>
                  </a:cubicBezTo>
                  <a:cubicBezTo>
                    <a:pt x="38" y="86"/>
                    <a:pt x="38" y="86"/>
                    <a:pt x="38" y="86"/>
                  </a:cubicBezTo>
                  <a:cubicBezTo>
                    <a:pt x="39" y="86"/>
                    <a:pt x="39" y="86"/>
                    <a:pt x="40" y="86"/>
                  </a:cubicBezTo>
                  <a:cubicBezTo>
                    <a:pt x="42" y="86"/>
                    <a:pt x="43" y="85"/>
                    <a:pt x="43" y="83"/>
                  </a:cubicBezTo>
                  <a:cubicBezTo>
                    <a:pt x="43" y="83"/>
                    <a:pt x="43" y="83"/>
                    <a:pt x="43" y="82"/>
                  </a:cubicBezTo>
                  <a:cubicBezTo>
                    <a:pt x="76" y="66"/>
                    <a:pt x="76" y="66"/>
                    <a:pt x="76" y="66"/>
                  </a:cubicBezTo>
                  <a:cubicBezTo>
                    <a:pt x="77" y="67"/>
                    <a:pt x="78" y="67"/>
                    <a:pt x="79" y="67"/>
                  </a:cubicBezTo>
                  <a:cubicBezTo>
                    <a:pt x="81" y="67"/>
                    <a:pt x="82" y="66"/>
                    <a:pt x="82" y="64"/>
                  </a:cubicBezTo>
                  <a:cubicBezTo>
                    <a:pt x="82" y="63"/>
                    <a:pt x="82" y="63"/>
                    <a:pt x="82" y="62"/>
                  </a:cubicBezTo>
                  <a:cubicBezTo>
                    <a:pt x="116" y="29"/>
                    <a:pt x="116" y="29"/>
                    <a:pt x="116" y="29"/>
                  </a:cubicBezTo>
                  <a:cubicBezTo>
                    <a:pt x="117" y="29"/>
                    <a:pt x="117" y="29"/>
                    <a:pt x="118" y="29"/>
                  </a:cubicBezTo>
                  <a:cubicBezTo>
                    <a:pt x="120" y="29"/>
                    <a:pt x="121" y="28"/>
                    <a:pt x="122" y="26"/>
                  </a:cubicBezTo>
                  <a:cubicBezTo>
                    <a:pt x="154" y="28"/>
                    <a:pt x="154" y="28"/>
                    <a:pt x="154" y="28"/>
                  </a:cubicBezTo>
                  <a:cubicBezTo>
                    <a:pt x="155" y="29"/>
                    <a:pt x="156" y="30"/>
                    <a:pt x="157" y="30"/>
                  </a:cubicBezTo>
                  <a:cubicBezTo>
                    <a:pt x="159" y="30"/>
                    <a:pt x="161" y="28"/>
                    <a:pt x="161" y="26"/>
                  </a:cubicBezTo>
                  <a:cubicBezTo>
                    <a:pt x="161" y="26"/>
                    <a:pt x="161" y="26"/>
                    <a:pt x="161" y="26"/>
                  </a:cubicBezTo>
                  <a:cubicBezTo>
                    <a:pt x="194" y="6"/>
                    <a:pt x="194" y="6"/>
                    <a:pt x="194" y="6"/>
                  </a:cubicBezTo>
                  <a:cubicBezTo>
                    <a:pt x="195" y="7"/>
                    <a:pt x="196" y="7"/>
                    <a:pt x="197" y="7"/>
                  </a:cubicBezTo>
                  <a:cubicBezTo>
                    <a:pt x="198" y="7"/>
                    <a:pt x="199" y="7"/>
                    <a:pt x="200" y="6"/>
                  </a:cubicBezTo>
                  <a:cubicBezTo>
                    <a:pt x="232" y="17"/>
                    <a:pt x="232" y="17"/>
                    <a:pt x="232" y="17"/>
                  </a:cubicBezTo>
                  <a:cubicBezTo>
                    <a:pt x="233" y="19"/>
                    <a:pt x="234" y="20"/>
                    <a:pt x="236" y="20"/>
                  </a:cubicBezTo>
                  <a:cubicBezTo>
                    <a:pt x="237" y="20"/>
                    <a:pt x="239" y="19"/>
                    <a:pt x="239" y="18"/>
                  </a:cubicBezTo>
                  <a:cubicBezTo>
                    <a:pt x="272" y="11"/>
                    <a:pt x="272" y="11"/>
                    <a:pt x="272" y="11"/>
                  </a:cubicBezTo>
                  <a:cubicBezTo>
                    <a:pt x="273" y="12"/>
                    <a:pt x="274" y="12"/>
                    <a:pt x="275" y="12"/>
                  </a:cubicBezTo>
                  <a:cubicBezTo>
                    <a:pt x="276" y="12"/>
                    <a:pt x="277" y="12"/>
                    <a:pt x="277" y="11"/>
                  </a:cubicBezTo>
                  <a:cubicBezTo>
                    <a:pt x="311" y="29"/>
                    <a:pt x="311" y="29"/>
                    <a:pt x="311" y="29"/>
                  </a:cubicBezTo>
                  <a:cubicBezTo>
                    <a:pt x="311" y="29"/>
                    <a:pt x="311" y="29"/>
                    <a:pt x="311" y="30"/>
                  </a:cubicBezTo>
                  <a:cubicBezTo>
                    <a:pt x="311" y="31"/>
                    <a:pt x="313" y="33"/>
                    <a:pt x="315" y="33"/>
                  </a:cubicBezTo>
                  <a:cubicBezTo>
                    <a:pt x="316" y="33"/>
                    <a:pt x="317" y="32"/>
                    <a:pt x="318" y="31"/>
                  </a:cubicBezTo>
                  <a:cubicBezTo>
                    <a:pt x="350" y="30"/>
                    <a:pt x="350" y="30"/>
                    <a:pt x="350" y="30"/>
                  </a:cubicBezTo>
                  <a:cubicBezTo>
                    <a:pt x="351" y="32"/>
                    <a:pt x="352" y="33"/>
                    <a:pt x="353" y="33"/>
                  </a:cubicBezTo>
                  <a:cubicBezTo>
                    <a:pt x="354" y="33"/>
                    <a:pt x="355" y="33"/>
                    <a:pt x="355" y="33"/>
                  </a:cubicBezTo>
                  <a:cubicBezTo>
                    <a:pt x="389" y="70"/>
                    <a:pt x="389" y="70"/>
                    <a:pt x="389" y="70"/>
                  </a:cubicBezTo>
                  <a:cubicBezTo>
                    <a:pt x="389" y="71"/>
                    <a:pt x="389" y="71"/>
                    <a:pt x="389" y="72"/>
                  </a:cubicBezTo>
                  <a:cubicBezTo>
                    <a:pt x="389" y="74"/>
                    <a:pt x="390" y="75"/>
                    <a:pt x="392" y="75"/>
                  </a:cubicBezTo>
                  <a:cubicBezTo>
                    <a:pt x="394" y="75"/>
                    <a:pt x="396" y="74"/>
                    <a:pt x="396" y="72"/>
                  </a:cubicBezTo>
                  <a:cubicBezTo>
                    <a:pt x="396" y="72"/>
                    <a:pt x="396" y="72"/>
                    <a:pt x="396" y="72"/>
                  </a:cubicBezTo>
                  <a:cubicBezTo>
                    <a:pt x="430" y="55"/>
                    <a:pt x="430" y="55"/>
                    <a:pt x="430" y="55"/>
                  </a:cubicBezTo>
                  <a:cubicBezTo>
                    <a:pt x="430" y="56"/>
                    <a:pt x="431" y="56"/>
                    <a:pt x="432" y="56"/>
                  </a:cubicBezTo>
                  <a:cubicBezTo>
                    <a:pt x="434" y="56"/>
                    <a:pt x="435" y="54"/>
                    <a:pt x="435" y="53"/>
                  </a:cubicBezTo>
                  <a:cubicBezTo>
                    <a:pt x="435" y="51"/>
                    <a:pt x="434" y="49"/>
                    <a:pt x="432" y="49"/>
                  </a:cubicBezTo>
                  <a:close/>
                </a:path>
              </a:pathLst>
            </a:custGeom>
            <a:solidFill>
              <a:srgbClr val="0067B4"/>
            </a:solidFill>
            <a:ln>
              <a:noFill/>
            </a:ln>
          </p:spPr>
          <p:txBody>
            <a:bodyPr/>
            <a:lstStyle/>
            <a:p>
              <a:endParaRPr lang="zh-CN" altLang="en-US" sz="2160"/>
            </a:p>
          </p:txBody>
        </p:sp>
        <p:sp>
          <p:nvSpPr>
            <p:cNvPr id="1133" name="TextBox 1132"/>
            <p:cNvSpPr txBox="1"/>
            <p:nvPr/>
          </p:nvSpPr>
          <p:spPr bwMode="auto">
            <a:xfrm>
              <a:off x="967072" y="4128244"/>
              <a:ext cx="221006"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148" name="TextBox 1147"/>
            <p:cNvSpPr txBox="1"/>
            <p:nvPr/>
          </p:nvSpPr>
          <p:spPr bwMode="auto">
            <a:xfrm>
              <a:off x="926131" y="3889766"/>
              <a:ext cx="302887"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10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149" name="TextBox 1148"/>
            <p:cNvSpPr txBox="1"/>
            <p:nvPr/>
          </p:nvSpPr>
          <p:spPr bwMode="auto">
            <a:xfrm>
              <a:off x="926130" y="3651289"/>
              <a:ext cx="302887"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20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150" name="TextBox 1149"/>
            <p:cNvSpPr txBox="1"/>
            <p:nvPr/>
          </p:nvSpPr>
          <p:spPr bwMode="auto">
            <a:xfrm>
              <a:off x="926130" y="3412811"/>
              <a:ext cx="302887"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30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151" name="TextBox 1150"/>
            <p:cNvSpPr txBox="1"/>
            <p:nvPr/>
          </p:nvSpPr>
          <p:spPr bwMode="auto">
            <a:xfrm>
              <a:off x="926131" y="3174333"/>
              <a:ext cx="302887"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40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152" name="TextBox 1151"/>
            <p:cNvSpPr txBox="1"/>
            <p:nvPr/>
          </p:nvSpPr>
          <p:spPr bwMode="auto">
            <a:xfrm>
              <a:off x="926132" y="2935855"/>
              <a:ext cx="302887"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50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153" name="TextBox 1152"/>
            <p:cNvSpPr txBox="1"/>
            <p:nvPr/>
          </p:nvSpPr>
          <p:spPr bwMode="auto">
            <a:xfrm>
              <a:off x="1465047" y="4392347"/>
              <a:ext cx="500465"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6</a:t>
              </a:r>
              <a:r>
                <a:rPr lang="zh-CN" altLang="en-US" sz="840" spc="360" dirty="0">
                  <a:solidFill>
                    <a:schemeClr val="tx1">
                      <a:lumMod val="65000"/>
                      <a:lumOff val="35000"/>
                    </a:schemeClr>
                  </a:solidFill>
                  <a:latin typeface="微软雅黑" pitchFamily="34" charset="-122"/>
                  <a:ea typeface="微软雅黑" pitchFamily="34" charset="-122"/>
                  <a:cs typeface="Arial" pitchFamily="34" charset="0"/>
                </a:rPr>
                <a:t>：</a:t>
              </a: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00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161" name="TextBox 1160"/>
            <p:cNvSpPr txBox="1"/>
            <p:nvPr/>
          </p:nvSpPr>
          <p:spPr bwMode="auto">
            <a:xfrm>
              <a:off x="2043925" y="4392347"/>
              <a:ext cx="438873"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8:00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162" name="TextBox 1161"/>
            <p:cNvSpPr txBox="1"/>
            <p:nvPr/>
          </p:nvSpPr>
          <p:spPr bwMode="auto">
            <a:xfrm>
              <a:off x="2533208" y="4392347"/>
              <a:ext cx="520754"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10:00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163" name="TextBox 1162"/>
            <p:cNvSpPr txBox="1"/>
            <p:nvPr/>
          </p:nvSpPr>
          <p:spPr bwMode="auto">
            <a:xfrm>
              <a:off x="3069779" y="4392347"/>
              <a:ext cx="520754"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12:00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164" name="TextBox 1163"/>
            <p:cNvSpPr txBox="1"/>
            <p:nvPr/>
          </p:nvSpPr>
          <p:spPr bwMode="auto">
            <a:xfrm>
              <a:off x="3651269" y="4392347"/>
              <a:ext cx="438873"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2:00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165" name="TextBox 1164"/>
            <p:cNvSpPr txBox="1"/>
            <p:nvPr/>
          </p:nvSpPr>
          <p:spPr bwMode="auto">
            <a:xfrm>
              <a:off x="4184671" y="4392347"/>
              <a:ext cx="438873" cy="136476"/>
            </a:xfrm>
            <a:prstGeom prst="rect">
              <a:avLst/>
            </a:prstGeom>
            <a:noFill/>
          </p:spPr>
          <p:txBody>
            <a:bodyPr wrap="none">
              <a:spAutoFit/>
            </a:bodyPr>
            <a:lstStyle/>
            <a:p>
              <a:pPr algn="ctr">
                <a:defRPr/>
              </a:pPr>
              <a:r>
                <a:rPr lang="en-US" altLang="zh-CN" sz="840" spc="360" dirty="0">
                  <a:solidFill>
                    <a:schemeClr val="tx1">
                      <a:lumMod val="65000"/>
                      <a:lumOff val="35000"/>
                    </a:schemeClr>
                  </a:solidFill>
                  <a:latin typeface="微软雅黑" pitchFamily="34" charset="-122"/>
                  <a:ea typeface="微软雅黑" pitchFamily="34" charset="-122"/>
                  <a:cs typeface="Arial" pitchFamily="34" charset="0"/>
                </a:rPr>
                <a:t>4:00</a:t>
              </a:r>
              <a:endParaRPr lang="zh-CN" altLang="en-US" sz="840" spc="360" dirty="0">
                <a:solidFill>
                  <a:schemeClr val="tx1">
                    <a:lumMod val="65000"/>
                    <a:lumOff val="35000"/>
                  </a:schemeClr>
                </a:solidFill>
                <a:latin typeface="微软雅黑" pitchFamily="34" charset="-122"/>
                <a:ea typeface="微软雅黑" pitchFamily="34" charset="-122"/>
                <a:cs typeface="Arial" pitchFamily="34" charset="0"/>
              </a:endParaRPr>
            </a:p>
          </p:txBody>
        </p:sp>
        <p:cxnSp>
          <p:nvCxnSpPr>
            <p:cNvPr id="73" name="直接连接符 72"/>
            <p:cNvCxnSpPr/>
            <p:nvPr/>
          </p:nvCxnSpPr>
          <p:spPr>
            <a:xfrm>
              <a:off x="1442833" y="2976797"/>
              <a:ext cx="0" cy="128064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377950" y="3046449"/>
              <a:ext cx="6488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1377950" y="3290429"/>
              <a:ext cx="6488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1377950" y="3534409"/>
              <a:ext cx="6488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377950" y="3778389"/>
              <a:ext cx="6488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1377950" y="4022369"/>
              <a:ext cx="6488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377950" y="4266351"/>
              <a:ext cx="6488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74" name="TextBox 54">
            <a:extLst>
              <a:ext uri="{FF2B5EF4-FFF2-40B4-BE49-F238E27FC236}">
                <a16:creationId xmlns:a16="http://schemas.microsoft.com/office/drawing/2014/main" id="{4C933AF2-08D9-47EC-81DA-88BA4099D234}"/>
              </a:ext>
            </a:extLst>
          </p:cNvPr>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a:t>小程序用户使用情况</a:t>
            </a:r>
          </a:p>
        </p:txBody>
      </p:sp>
      <p:cxnSp>
        <p:nvCxnSpPr>
          <p:cNvPr id="75" name="直接连接符 74">
            <a:extLst>
              <a:ext uri="{FF2B5EF4-FFF2-40B4-BE49-F238E27FC236}">
                <a16:creationId xmlns:a16="http://schemas.microsoft.com/office/drawing/2014/main" id="{B2F618F3-94A5-426D-91E7-A49AEE2C6974}"/>
              </a:ext>
            </a:extLst>
          </p:cNvPr>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907F5973-A005-4027-BBAB-DC9FB77E3E63}"/>
              </a:ext>
            </a:extLst>
          </p:cNvPr>
          <p:cNvSpPr txBox="1"/>
          <p:nvPr/>
        </p:nvSpPr>
        <p:spPr>
          <a:xfrm>
            <a:off x="3492214" y="6071764"/>
            <a:ext cx="4708340" cy="338554"/>
          </a:xfrm>
          <a:prstGeom prst="rect">
            <a:avLst/>
          </a:prstGeom>
          <a:noFill/>
        </p:spPr>
        <p:txBody>
          <a:bodyPr wrap="none" rtlCol="0">
            <a:spAutoFit/>
          </a:bodyPr>
          <a:lstStyle/>
          <a:p>
            <a:r>
              <a:rPr lang="en-US" altLang="zh-CN" sz="1600" dirty="0">
                <a:solidFill>
                  <a:schemeClr val="tx1">
                    <a:lumMod val="65000"/>
                    <a:lumOff val="35000"/>
                  </a:schemeClr>
                </a:solidFill>
              </a:rPr>
              <a:t>2019</a:t>
            </a:r>
            <a:r>
              <a:rPr lang="zh-CN" altLang="en-US" sz="1600" dirty="0">
                <a:solidFill>
                  <a:schemeClr val="tx1">
                    <a:lumMod val="65000"/>
                    <a:lumOff val="35000"/>
                  </a:schemeClr>
                </a:solidFill>
              </a:rPr>
              <a:t>年</a:t>
            </a:r>
            <a:r>
              <a:rPr lang="en-US" altLang="zh-CN" sz="1600" dirty="0">
                <a:solidFill>
                  <a:schemeClr val="tx1">
                    <a:lumMod val="65000"/>
                    <a:lumOff val="35000"/>
                  </a:schemeClr>
                </a:solidFill>
              </a:rPr>
              <a:t>6</a:t>
            </a:r>
            <a:r>
              <a:rPr lang="zh-CN" altLang="en-US" sz="1600" dirty="0">
                <a:solidFill>
                  <a:schemeClr val="tx1">
                    <a:lumMod val="65000"/>
                    <a:lumOff val="35000"/>
                  </a:schemeClr>
                </a:solidFill>
              </a:rPr>
              <a:t>月与</a:t>
            </a:r>
            <a:r>
              <a:rPr lang="en-US" altLang="zh-CN" sz="1600" dirty="0">
                <a:solidFill>
                  <a:schemeClr val="tx1">
                    <a:lumMod val="65000"/>
                    <a:lumOff val="35000"/>
                  </a:schemeClr>
                </a:solidFill>
              </a:rPr>
              <a:t>7</a:t>
            </a:r>
            <a:r>
              <a:rPr lang="zh-CN" altLang="en-US" sz="1600" dirty="0">
                <a:solidFill>
                  <a:schemeClr val="tx1">
                    <a:lumMod val="65000"/>
                    <a:lumOff val="35000"/>
                  </a:schemeClr>
                </a:solidFill>
              </a:rPr>
              <a:t>月小程序每日平均同时在线人数对比</a:t>
            </a:r>
          </a:p>
        </p:txBody>
      </p:sp>
      <p:sp>
        <p:nvSpPr>
          <p:cNvPr id="19" name="文本框 18">
            <a:extLst>
              <a:ext uri="{FF2B5EF4-FFF2-40B4-BE49-F238E27FC236}">
                <a16:creationId xmlns:a16="http://schemas.microsoft.com/office/drawing/2014/main" id="{D19411E3-8FFD-4476-875F-BEC85F8BB26E}"/>
              </a:ext>
            </a:extLst>
          </p:cNvPr>
          <p:cNvSpPr txBox="1"/>
          <p:nvPr/>
        </p:nvSpPr>
        <p:spPr>
          <a:xfrm>
            <a:off x="1902950" y="1443372"/>
            <a:ext cx="1791143" cy="646331"/>
          </a:xfrm>
          <a:prstGeom prst="rect">
            <a:avLst/>
          </a:prstGeom>
          <a:noFill/>
        </p:spPr>
        <p:txBody>
          <a:bodyPr wrap="square" rtlCol="0">
            <a:spAutoFit/>
          </a:bodyPr>
          <a:lstStyle/>
          <a:p>
            <a:r>
              <a:rPr lang="zh-CN" altLang="en-US" dirty="0"/>
              <a:t>小程序用户日均使用频次占比</a:t>
            </a:r>
          </a:p>
        </p:txBody>
      </p:sp>
    </p:spTree>
  </p:cSld>
  <p:clrMapOvr>
    <a:masterClrMapping/>
  </p:clrMapOvr>
  <p:transition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par>
                                <p:cTn id="16" presetID="55" presetClass="entr" presetSubtype="0" fill="hold" nodeType="withEffect">
                                  <p:stCondLst>
                                    <p:cond delay="25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0.70"/>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par>
                                <p:cTn id="21" presetID="55" presetClass="entr" presetSubtype="0" fill="hold"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strVal val="#ppt_w*0.70"/>
                                          </p:val>
                                        </p:tav>
                                        <p:tav tm="100000">
                                          <p:val>
                                            <p:strVal val="#ppt_w"/>
                                          </p:val>
                                        </p:tav>
                                      </p:tavLst>
                                    </p:anim>
                                    <p:anim calcmode="lin" valueType="num">
                                      <p:cBhvr>
                                        <p:cTn id="24" dur="1000" fill="hold"/>
                                        <p:tgtEl>
                                          <p:spTgt spid="10"/>
                                        </p:tgtEl>
                                        <p:attrNameLst>
                                          <p:attrName>ppt_h</p:attrName>
                                        </p:attrNameLst>
                                      </p:cBhvr>
                                      <p:tavLst>
                                        <p:tav tm="0">
                                          <p:val>
                                            <p:strVal val="#ppt_h"/>
                                          </p:val>
                                        </p:tav>
                                        <p:tav tm="100000">
                                          <p:val>
                                            <p:strVal val="#ppt_h"/>
                                          </p:val>
                                        </p:tav>
                                      </p:tavLst>
                                    </p:anim>
                                    <p:animEffect transition="in" filter="fade">
                                      <p:cBhvr>
                                        <p:cTn id="2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7585" y="1110263"/>
            <a:ext cx="5609810" cy="1656634"/>
            <a:chOff x="2" y="1298341"/>
            <a:chExt cx="4674842" cy="1380528"/>
          </a:xfrm>
        </p:grpSpPr>
        <p:sp>
          <p:nvSpPr>
            <p:cNvPr id="32" name="五边形 31"/>
            <p:cNvSpPr/>
            <p:nvPr/>
          </p:nvSpPr>
          <p:spPr>
            <a:xfrm flipV="1">
              <a:off x="2272128" y="2117186"/>
              <a:ext cx="2402716" cy="550370"/>
            </a:xfrm>
            <a:prstGeom prst="homePlate">
              <a:avLst/>
            </a:prstGeom>
            <a:gradFill>
              <a:gsLst>
                <a:gs pos="50000">
                  <a:srgbClr val="0080C1"/>
                </a:gs>
                <a:gs pos="100000">
                  <a:srgbClr val="066C9D"/>
                </a:gs>
              </a:gsLst>
              <a:lin ang="10800000" scaled="0"/>
            </a:gra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36" name="任意多边形 35"/>
            <p:cNvSpPr/>
            <p:nvPr/>
          </p:nvSpPr>
          <p:spPr>
            <a:xfrm rot="5400000" flipV="1">
              <a:off x="450546" y="847797"/>
              <a:ext cx="1380528" cy="2281615"/>
            </a:xfrm>
            <a:custGeom>
              <a:avLst/>
              <a:gdLst>
                <a:gd name="connsiteX0" fmla="*/ 643466 w 1083733"/>
                <a:gd name="connsiteY0" fmla="*/ 1329267 h 1329267"/>
                <a:gd name="connsiteX1" fmla="*/ 1083733 w 1083733"/>
                <a:gd name="connsiteY1" fmla="*/ 1329267 h 1329267"/>
                <a:gd name="connsiteX2" fmla="*/ 795866 w 1083733"/>
                <a:gd name="connsiteY2" fmla="*/ 0 h 1329267"/>
                <a:gd name="connsiteX3" fmla="*/ 0 w 1083733"/>
                <a:gd name="connsiteY3" fmla="*/ 0 h 1329267"/>
                <a:gd name="connsiteX4" fmla="*/ 643466 w 1083733"/>
                <a:gd name="connsiteY4" fmla="*/ 1329267 h 1329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733" h="1329267">
                  <a:moveTo>
                    <a:pt x="643466" y="1329267"/>
                  </a:moveTo>
                  <a:lnTo>
                    <a:pt x="1083733" y="1329267"/>
                  </a:lnTo>
                  <a:lnTo>
                    <a:pt x="795866" y="0"/>
                  </a:lnTo>
                  <a:lnTo>
                    <a:pt x="0" y="0"/>
                  </a:lnTo>
                  <a:lnTo>
                    <a:pt x="643466" y="1329267"/>
                  </a:lnTo>
                  <a:close/>
                </a:path>
              </a:pathLst>
            </a:custGeom>
            <a:gradFill>
              <a:gsLst>
                <a:gs pos="50000">
                  <a:srgbClr val="0080C1"/>
                </a:gs>
                <a:gs pos="100000">
                  <a:srgbClr val="066C9D"/>
                </a:gs>
              </a:gsLst>
              <a:lin ang="3000000" scaled="0"/>
            </a:gra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grpSp>
      <p:grpSp>
        <p:nvGrpSpPr>
          <p:cNvPr id="3" name="组合 2"/>
          <p:cNvGrpSpPr/>
          <p:nvPr/>
        </p:nvGrpSpPr>
        <p:grpSpPr>
          <a:xfrm>
            <a:off x="647584" y="2300969"/>
            <a:ext cx="6387497" cy="1113050"/>
            <a:chOff x="2" y="2290595"/>
            <a:chExt cx="5322914" cy="927542"/>
          </a:xfrm>
        </p:grpSpPr>
        <p:sp>
          <p:nvSpPr>
            <p:cNvPr id="40" name="五边形 39"/>
            <p:cNvSpPr/>
            <p:nvPr/>
          </p:nvSpPr>
          <p:spPr>
            <a:xfrm flipV="1">
              <a:off x="2272127" y="2656770"/>
              <a:ext cx="3050789" cy="550370"/>
            </a:xfrm>
            <a:prstGeom prst="homePlate">
              <a:avLst/>
            </a:prstGeom>
            <a:gradFill>
              <a:gsLst>
                <a:gs pos="3000">
                  <a:srgbClr val="005790"/>
                </a:gs>
                <a:gs pos="45000">
                  <a:srgbClr val="00699A"/>
                </a:gs>
                <a:gs pos="100000">
                  <a:srgbClr val="0D5B7D"/>
                </a:gs>
              </a:gsLst>
              <a:lin ang="10800000" scaled="0"/>
            </a:gra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59" name="任意多边形 58"/>
            <p:cNvSpPr/>
            <p:nvPr/>
          </p:nvSpPr>
          <p:spPr>
            <a:xfrm rot="5400000" flipV="1">
              <a:off x="677039" y="1613558"/>
              <a:ext cx="927542" cy="2281615"/>
            </a:xfrm>
            <a:custGeom>
              <a:avLst/>
              <a:gdLst>
                <a:gd name="connsiteX0" fmla="*/ 0 w 728133"/>
                <a:gd name="connsiteY0" fmla="*/ 0 h 1320800"/>
                <a:gd name="connsiteX1" fmla="*/ 626533 w 728133"/>
                <a:gd name="connsiteY1" fmla="*/ 0 h 1320800"/>
                <a:gd name="connsiteX2" fmla="*/ 728133 w 728133"/>
                <a:gd name="connsiteY2" fmla="*/ 1320800 h 1320800"/>
                <a:gd name="connsiteX3" fmla="*/ 287866 w 728133"/>
                <a:gd name="connsiteY3" fmla="*/ 1320800 h 1320800"/>
                <a:gd name="connsiteX4" fmla="*/ 0 w 728133"/>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33" h="1320800">
                  <a:moveTo>
                    <a:pt x="0" y="0"/>
                  </a:moveTo>
                  <a:lnTo>
                    <a:pt x="626533" y="0"/>
                  </a:lnTo>
                  <a:lnTo>
                    <a:pt x="728133" y="1320800"/>
                  </a:lnTo>
                  <a:lnTo>
                    <a:pt x="287866" y="1320800"/>
                  </a:lnTo>
                  <a:lnTo>
                    <a:pt x="0" y="0"/>
                  </a:lnTo>
                  <a:close/>
                </a:path>
              </a:pathLst>
            </a:custGeom>
            <a:gradFill>
              <a:gsLst>
                <a:gs pos="3000">
                  <a:srgbClr val="005790"/>
                </a:gs>
                <a:gs pos="45000">
                  <a:srgbClr val="00699A"/>
                </a:gs>
                <a:gs pos="100000">
                  <a:srgbClr val="0D5B7D"/>
                </a:gs>
              </a:gsLst>
              <a:lin ang="6000000" scaled="0"/>
            </a:gra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grpSp>
      <p:grpSp>
        <p:nvGrpSpPr>
          <p:cNvPr id="4" name="组合 3"/>
          <p:cNvGrpSpPr/>
          <p:nvPr/>
        </p:nvGrpSpPr>
        <p:grpSpPr>
          <a:xfrm>
            <a:off x="647582" y="3257204"/>
            <a:ext cx="5545754" cy="944800"/>
            <a:chOff x="0" y="3087458"/>
            <a:chExt cx="4621462" cy="787333"/>
          </a:xfrm>
        </p:grpSpPr>
        <p:sp>
          <p:nvSpPr>
            <p:cNvPr id="60" name="五边形 59"/>
            <p:cNvSpPr/>
            <p:nvPr/>
          </p:nvSpPr>
          <p:spPr>
            <a:xfrm flipV="1">
              <a:off x="2272131" y="3207141"/>
              <a:ext cx="2349331" cy="550370"/>
            </a:xfrm>
            <a:prstGeom prst="homePlate">
              <a:avLst/>
            </a:prstGeom>
            <a:gradFill>
              <a:gsLst>
                <a:gs pos="1000">
                  <a:srgbClr val="004B76"/>
                </a:gs>
                <a:gs pos="50000">
                  <a:srgbClr val="03587D"/>
                </a:gs>
                <a:gs pos="100000">
                  <a:srgbClr val="0C4A66"/>
                </a:gs>
              </a:gsLst>
              <a:lin ang="10800000" scaled="0"/>
            </a:gra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61" name="任意多边形 60"/>
            <p:cNvSpPr/>
            <p:nvPr/>
          </p:nvSpPr>
          <p:spPr>
            <a:xfrm rot="5400000" flipV="1">
              <a:off x="754243" y="2333215"/>
              <a:ext cx="787333" cy="2295819"/>
            </a:xfrm>
            <a:custGeom>
              <a:avLst/>
              <a:gdLst>
                <a:gd name="connsiteX0" fmla="*/ 0 w 618067"/>
                <a:gd name="connsiteY0" fmla="*/ 0 h 1329267"/>
                <a:gd name="connsiteX1" fmla="*/ 618067 w 618067"/>
                <a:gd name="connsiteY1" fmla="*/ 0 h 1329267"/>
                <a:gd name="connsiteX2" fmla="*/ 533400 w 618067"/>
                <a:gd name="connsiteY2" fmla="*/ 1329267 h 1329267"/>
                <a:gd name="connsiteX3" fmla="*/ 93134 w 618067"/>
                <a:gd name="connsiteY3" fmla="*/ 1320800 h 1329267"/>
                <a:gd name="connsiteX4" fmla="*/ 0 w 618067"/>
                <a:gd name="connsiteY4" fmla="*/ 0 h 1329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067" h="1329267">
                  <a:moveTo>
                    <a:pt x="0" y="0"/>
                  </a:moveTo>
                  <a:lnTo>
                    <a:pt x="618067" y="0"/>
                  </a:lnTo>
                  <a:lnTo>
                    <a:pt x="533400" y="1329267"/>
                  </a:lnTo>
                  <a:lnTo>
                    <a:pt x="93134" y="1320800"/>
                  </a:lnTo>
                  <a:lnTo>
                    <a:pt x="0" y="0"/>
                  </a:lnTo>
                  <a:close/>
                </a:path>
              </a:pathLst>
            </a:custGeom>
            <a:gradFill>
              <a:gsLst>
                <a:gs pos="1000">
                  <a:srgbClr val="004B76"/>
                </a:gs>
                <a:gs pos="50000">
                  <a:srgbClr val="03587D"/>
                </a:gs>
                <a:gs pos="100000">
                  <a:srgbClr val="0C4A66"/>
                </a:gs>
              </a:gsLst>
              <a:lin ang="5400000" scaled="0"/>
            </a:gra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dirty="0"/>
            </a:p>
          </p:txBody>
        </p:sp>
      </p:grpSp>
      <p:grpSp>
        <p:nvGrpSpPr>
          <p:cNvPr id="64" name="Group 139"/>
          <p:cNvGrpSpPr>
            <a:grpSpLocks/>
          </p:cNvGrpSpPr>
          <p:nvPr/>
        </p:nvGrpSpPr>
        <p:grpSpPr bwMode="auto">
          <a:xfrm>
            <a:off x="6565051" y="3493760"/>
            <a:ext cx="518458" cy="518458"/>
            <a:chOff x="5764782" y="4003135"/>
            <a:chExt cx="714189" cy="712471"/>
          </a:xfrm>
          <a:solidFill>
            <a:srgbClr val="00577E"/>
          </a:solidFill>
        </p:grpSpPr>
        <p:sp>
          <p:nvSpPr>
            <p:cNvPr id="65" name="Donut 34"/>
            <p:cNvSpPr>
              <a:spLocks noChangeArrowheads="1"/>
            </p:cNvSpPr>
            <p:nvPr/>
          </p:nvSpPr>
          <p:spPr bwMode="auto">
            <a:xfrm>
              <a:off x="5764782" y="4003135"/>
              <a:ext cx="714189" cy="712471"/>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en-US" sz="2160" dirty="0">
                <a:latin typeface=""/>
              </a:endParaRPr>
            </a:p>
          </p:txBody>
        </p:sp>
        <p:grpSp>
          <p:nvGrpSpPr>
            <p:cNvPr id="66" name="Gruppe 344"/>
            <p:cNvGrpSpPr>
              <a:grpSpLocks/>
            </p:cNvGrpSpPr>
            <p:nvPr/>
          </p:nvGrpSpPr>
          <p:grpSpPr bwMode="auto">
            <a:xfrm>
              <a:off x="6014164" y="4178333"/>
              <a:ext cx="215428" cy="362076"/>
              <a:chOff x="2113770" y="1516292"/>
              <a:chExt cx="264374" cy="444598"/>
            </a:xfrm>
            <a:grpFill/>
          </p:grpSpPr>
          <p:sp>
            <p:nvSpPr>
              <p:cNvPr id="67" name="Freeform 15"/>
              <p:cNvSpPr>
                <a:spLocks noEditPoints="1"/>
              </p:cNvSpPr>
              <p:nvPr/>
            </p:nvSpPr>
            <p:spPr bwMode="auto">
              <a:xfrm>
                <a:off x="2113770" y="1516292"/>
                <a:ext cx="264374" cy="444598"/>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w="9525">
                <a:noFill/>
                <a:round/>
                <a:headEnd/>
                <a:tailEnd/>
              </a:ln>
            </p:spPr>
            <p:txBody>
              <a:bodyPr/>
              <a:lstStyle/>
              <a:p>
                <a:pPr defTabSz="1097280">
                  <a:defRPr/>
                </a:pPr>
                <a:endParaRPr lang="en-US" sz="2160" kern="0" dirty="0">
                  <a:solidFill>
                    <a:sysClr val="windowText" lastClr="000000"/>
                  </a:solidFill>
                  <a:latin typeface=""/>
                  <a:ea typeface="ＭＳ Ｐゴシック" pitchFamily="-97" charset="-128"/>
                </a:endParaRPr>
              </a:p>
            </p:txBody>
          </p:sp>
          <p:sp>
            <p:nvSpPr>
              <p:cNvPr id="68" name="Freeform 16"/>
              <p:cNvSpPr>
                <a:spLocks noEditPoints="1"/>
              </p:cNvSpPr>
              <p:nvPr/>
            </p:nvSpPr>
            <p:spPr bwMode="auto">
              <a:xfrm>
                <a:off x="2135322" y="1557883"/>
                <a:ext cx="221270" cy="361415"/>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w="9525">
                <a:noFill/>
                <a:round/>
                <a:headEnd/>
                <a:tailEnd/>
              </a:ln>
            </p:spPr>
            <p:txBody>
              <a:bodyPr/>
              <a:lstStyle/>
              <a:p>
                <a:pPr defTabSz="1097280">
                  <a:defRPr/>
                </a:pPr>
                <a:endParaRPr lang="en-US" sz="2160" kern="0" dirty="0">
                  <a:solidFill>
                    <a:sysClr val="windowText" lastClr="000000"/>
                  </a:solidFill>
                  <a:latin typeface=""/>
                  <a:ea typeface="ＭＳ Ｐゴシック" pitchFamily="-97" charset="-128"/>
                </a:endParaRPr>
              </a:p>
            </p:txBody>
          </p:sp>
          <p:sp>
            <p:nvSpPr>
              <p:cNvPr id="69" name="Freeform 17"/>
              <p:cNvSpPr>
                <a:spLocks/>
              </p:cNvSpPr>
              <p:nvPr/>
            </p:nvSpPr>
            <p:spPr bwMode="auto">
              <a:xfrm>
                <a:off x="2171242" y="1666881"/>
                <a:ext cx="149429" cy="252417"/>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w="9525">
                <a:noFill/>
                <a:round/>
                <a:headEnd/>
                <a:tailEnd/>
              </a:ln>
            </p:spPr>
            <p:txBody>
              <a:bodyPr/>
              <a:lstStyle/>
              <a:p>
                <a:pPr defTabSz="1097280">
                  <a:defRPr/>
                </a:pPr>
                <a:endParaRPr lang="en-US" sz="2160" kern="0" dirty="0">
                  <a:solidFill>
                    <a:sysClr val="windowText" lastClr="000000"/>
                  </a:solidFill>
                  <a:latin typeface=""/>
                  <a:ea typeface="ＭＳ Ｐゴシック" pitchFamily="-97" charset="-128"/>
                </a:endParaRPr>
              </a:p>
            </p:txBody>
          </p:sp>
        </p:grpSp>
      </p:grpSp>
      <p:grpSp>
        <p:nvGrpSpPr>
          <p:cNvPr id="70" name="组合 69"/>
          <p:cNvGrpSpPr/>
          <p:nvPr/>
        </p:nvGrpSpPr>
        <p:grpSpPr>
          <a:xfrm>
            <a:off x="6565051" y="2108872"/>
            <a:ext cx="517606" cy="517607"/>
            <a:chOff x="2214546" y="1142990"/>
            <a:chExt cx="966786" cy="966787"/>
          </a:xfrm>
          <a:solidFill>
            <a:srgbClr val="076EB9"/>
          </a:solidFill>
        </p:grpSpPr>
        <p:sp>
          <p:nvSpPr>
            <p:cNvPr id="71"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en-US" sz="2160" dirty="0">
                <a:latin typeface=""/>
              </a:endParaRPr>
            </a:p>
          </p:txBody>
        </p:sp>
        <p:sp>
          <p:nvSpPr>
            <p:cNvPr id="72"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noFill/>
              <a:round/>
              <a:headEnd/>
              <a:tailEnd/>
            </a:ln>
          </p:spPr>
          <p:txBody>
            <a:bodyPr/>
            <a:lstStyle/>
            <a:p>
              <a:pPr defTabSz="1097280">
                <a:defRPr/>
              </a:pPr>
              <a:endParaRPr lang="en-US" sz="2160" kern="0" dirty="0">
                <a:solidFill>
                  <a:sysClr val="windowText" lastClr="000000"/>
                </a:solidFill>
                <a:latin typeface=""/>
                <a:ea typeface="ＭＳ Ｐゴシック" pitchFamily="-97" charset="-128"/>
              </a:endParaRPr>
            </a:p>
          </p:txBody>
        </p:sp>
      </p:grpSp>
      <p:grpSp>
        <p:nvGrpSpPr>
          <p:cNvPr id="73" name="Group 132"/>
          <p:cNvGrpSpPr>
            <a:grpSpLocks/>
          </p:cNvGrpSpPr>
          <p:nvPr/>
        </p:nvGrpSpPr>
        <p:grpSpPr bwMode="auto">
          <a:xfrm>
            <a:off x="7069875" y="4135278"/>
            <a:ext cx="518458" cy="519308"/>
            <a:chOff x="5764784" y="2141636"/>
            <a:chExt cx="714189" cy="713640"/>
          </a:xfrm>
          <a:solidFill>
            <a:srgbClr val="003A5C"/>
          </a:solidFill>
        </p:grpSpPr>
        <p:sp>
          <p:nvSpPr>
            <p:cNvPr id="74" name="Donut 13"/>
            <p:cNvSpPr>
              <a:spLocks noChangeArrowheads="1"/>
            </p:cNvSpPr>
            <p:nvPr/>
          </p:nvSpPr>
          <p:spPr bwMode="auto">
            <a:xfrm flipV="1">
              <a:off x="5764784" y="2141636"/>
              <a:ext cx="714189" cy="713640"/>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en-US" sz="2160" dirty="0">
                <a:latin typeface=""/>
              </a:endParaRPr>
            </a:p>
          </p:txBody>
        </p:sp>
        <p:sp>
          <p:nvSpPr>
            <p:cNvPr id="75" name="Freeform 41"/>
            <p:cNvSpPr>
              <a:spLocks noEditPoints="1"/>
            </p:cNvSpPr>
            <p:nvPr/>
          </p:nvSpPr>
          <p:spPr bwMode="auto">
            <a:xfrm>
              <a:off x="5946258" y="2357714"/>
              <a:ext cx="351240" cy="281484"/>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grpFill/>
            <a:ln w="9525">
              <a:noFill/>
              <a:round/>
              <a:headEnd/>
              <a:tailEnd/>
            </a:ln>
          </p:spPr>
          <p:txBody>
            <a:bodyPr/>
            <a:lstStyle/>
            <a:p>
              <a:pPr defTabSz="1097280">
                <a:defRPr/>
              </a:pPr>
              <a:endParaRPr lang="en-US" sz="2160" kern="0" dirty="0">
                <a:solidFill>
                  <a:sysClr val="windowText" lastClr="000000"/>
                </a:solidFill>
                <a:latin typeface=""/>
                <a:ea typeface="ＭＳ Ｐゴシック" pitchFamily="-97" charset="-128"/>
              </a:endParaRPr>
            </a:p>
          </p:txBody>
        </p:sp>
      </p:grpSp>
      <p:grpSp>
        <p:nvGrpSpPr>
          <p:cNvPr id="76" name="Group 133"/>
          <p:cNvGrpSpPr>
            <a:grpSpLocks/>
          </p:cNvGrpSpPr>
          <p:nvPr/>
        </p:nvGrpSpPr>
        <p:grpSpPr bwMode="auto">
          <a:xfrm>
            <a:off x="7218150" y="2849310"/>
            <a:ext cx="517607" cy="517607"/>
            <a:chOff x="5994108" y="3065443"/>
            <a:chExt cx="713017" cy="712888"/>
          </a:xfrm>
          <a:solidFill>
            <a:srgbClr val="004E90"/>
          </a:solidFill>
        </p:grpSpPr>
        <p:sp>
          <p:nvSpPr>
            <p:cNvPr id="77" name="Donut 14"/>
            <p:cNvSpPr>
              <a:spLocks noChangeArrowheads="1"/>
            </p:cNvSpPr>
            <p:nvPr/>
          </p:nvSpPr>
          <p:spPr bwMode="auto">
            <a:xfrm flipV="1">
              <a:off x="5994108" y="3065443"/>
              <a:ext cx="713017" cy="712888"/>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en-US" sz="2160" dirty="0">
                <a:latin typeface=""/>
              </a:endParaRPr>
            </a:p>
          </p:txBody>
        </p:sp>
        <p:sp>
          <p:nvSpPr>
            <p:cNvPr id="78" name="Freeform 17"/>
            <p:cNvSpPr>
              <a:spLocks noEditPoints="1"/>
            </p:cNvSpPr>
            <p:nvPr/>
          </p:nvSpPr>
          <p:spPr bwMode="auto">
            <a:xfrm>
              <a:off x="6202511" y="3249226"/>
              <a:ext cx="296212" cy="345323"/>
            </a:xfrm>
            <a:custGeom>
              <a:avLst/>
              <a:gdLst>
                <a:gd name="T0" fmla="*/ 2147483647 w 63"/>
                <a:gd name="T1" fmla="*/ 0 h 73"/>
                <a:gd name="T2" fmla="*/ 1122599098 w 63"/>
                <a:gd name="T3" fmla="*/ 0 h 73"/>
                <a:gd name="T4" fmla="*/ 561299549 w 63"/>
                <a:gd name="T5" fmla="*/ 560595689 h 73"/>
                <a:gd name="T6" fmla="*/ 561299549 w 63"/>
                <a:gd name="T7" fmla="*/ 1009069293 h 73"/>
                <a:gd name="T8" fmla="*/ 785819275 w 63"/>
                <a:gd name="T9" fmla="*/ 953011760 h 73"/>
                <a:gd name="T10" fmla="*/ 1852288207 w 63"/>
                <a:gd name="T11" fmla="*/ 2074203372 h 73"/>
                <a:gd name="T12" fmla="*/ 1627768481 w 63"/>
                <a:gd name="T13" fmla="*/ 2147483647 h 73"/>
                <a:gd name="T14" fmla="*/ 1627768481 w 63"/>
                <a:gd name="T15" fmla="*/ 2147483647 h 73"/>
                <a:gd name="T16" fmla="*/ 2147483647 w 63"/>
                <a:gd name="T17" fmla="*/ 2147483647 h 73"/>
                <a:gd name="T18" fmla="*/ 2147483647 w 63"/>
                <a:gd name="T19" fmla="*/ 2147483647 h 73"/>
                <a:gd name="T20" fmla="*/ 2147483647 w 63"/>
                <a:gd name="T21" fmla="*/ 1121191379 h 73"/>
                <a:gd name="T22" fmla="*/ 2147483647 w 63"/>
                <a:gd name="T23" fmla="*/ 0 h 73"/>
                <a:gd name="T24" fmla="*/ 2147483647 w 63"/>
                <a:gd name="T25" fmla="*/ 1345428064 h 73"/>
                <a:gd name="T26" fmla="*/ 2147483647 w 63"/>
                <a:gd name="T27" fmla="*/ 728775075 h 73"/>
                <a:gd name="T28" fmla="*/ 2147483647 w 63"/>
                <a:gd name="T29" fmla="*/ 56057314 h 73"/>
                <a:gd name="T30" fmla="*/ 2147483647 w 63"/>
                <a:gd name="T31" fmla="*/ 280294101 h 73"/>
                <a:gd name="T32" fmla="*/ 2147483647 w 63"/>
                <a:gd name="T33" fmla="*/ 560595689 h 73"/>
                <a:gd name="T34" fmla="*/ 2147483647 w 63"/>
                <a:gd name="T35" fmla="*/ 1121191379 h 73"/>
                <a:gd name="T36" fmla="*/ 2147483647 w 63"/>
                <a:gd name="T37" fmla="*/ 1121191379 h 73"/>
                <a:gd name="T38" fmla="*/ 2147483647 w 63"/>
                <a:gd name="T39" fmla="*/ 1345428064 h 73"/>
                <a:gd name="T40" fmla="*/ 2147483647 w 63"/>
                <a:gd name="T41" fmla="*/ 1345428064 h 73"/>
                <a:gd name="T42" fmla="*/ 224519784 w 63"/>
                <a:gd name="T43" fmla="*/ 2147483647 h 73"/>
                <a:gd name="T44" fmla="*/ 224519784 w 63"/>
                <a:gd name="T45" fmla="*/ 2147483647 h 73"/>
                <a:gd name="T46" fmla="*/ 785819275 w 63"/>
                <a:gd name="T47" fmla="*/ 2147483647 h 73"/>
                <a:gd name="T48" fmla="*/ 785819275 w 63"/>
                <a:gd name="T49" fmla="*/ 2147483647 h 73"/>
                <a:gd name="T50" fmla="*/ 1347118824 w 63"/>
                <a:gd name="T51" fmla="*/ 2147483647 h 73"/>
                <a:gd name="T52" fmla="*/ 1347118824 w 63"/>
                <a:gd name="T53" fmla="*/ 2147483647 h 73"/>
                <a:gd name="T54" fmla="*/ 785819275 w 63"/>
                <a:gd name="T55" fmla="*/ 2147483647 h 73"/>
                <a:gd name="T56" fmla="*/ 224519784 w 63"/>
                <a:gd name="T57" fmla="*/ 2147483647 h 73"/>
                <a:gd name="T58" fmla="*/ 785819275 w 63"/>
                <a:gd name="T59" fmla="*/ 1289370764 h 73"/>
                <a:gd name="T60" fmla="*/ 0 w 63"/>
                <a:gd name="T61" fmla="*/ 2074203372 h 73"/>
                <a:gd name="T62" fmla="*/ 785819275 w 63"/>
                <a:gd name="T63" fmla="*/ 2147483647 h 73"/>
                <a:gd name="T64" fmla="*/ 1515508618 w 63"/>
                <a:gd name="T65" fmla="*/ 2074203372 h 73"/>
                <a:gd name="T66" fmla="*/ 785819275 w 63"/>
                <a:gd name="T67" fmla="*/ 1289370764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grpFill/>
            <a:ln w="9525">
              <a:noFill/>
              <a:round/>
              <a:headEnd/>
              <a:tailEnd/>
            </a:ln>
          </p:spPr>
          <p:txBody>
            <a:bodyPr/>
            <a:lstStyle/>
            <a:p>
              <a:pPr defTabSz="1097280">
                <a:defRPr/>
              </a:pPr>
              <a:endParaRPr lang="en-US" sz="2160" kern="0" dirty="0">
                <a:solidFill>
                  <a:sysClr val="windowText" lastClr="000000"/>
                </a:solidFill>
                <a:latin typeface=""/>
                <a:ea typeface="ＭＳ Ｐゴシック" pitchFamily="-97" charset="-128"/>
              </a:endParaRPr>
            </a:p>
          </p:txBody>
        </p:sp>
      </p:grpSp>
      <p:cxnSp>
        <p:nvCxnSpPr>
          <p:cNvPr id="79" name="直接连接符 78"/>
          <p:cNvCxnSpPr/>
          <p:nvPr/>
        </p:nvCxnSpPr>
        <p:spPr>
          <a:xfrm rot="5400000">
            <a:off x="7093416" y="2385183"/>
            <a:ext cx="432048" cy="1906"/>
          </a:xfrm>
          <a:prstGeom prst="line">
            <a:avLst/>
          </a:prstGeom>
          <a:ln w="28575">
            <a:solidFill>
              <a:srgbClr val="076EB9"/>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5400000">
            <a:off x="7748319" y="3124668"/>
            <a:ext cx="432048" cy="1906"/>
          </a:xfrm>
          <a:prstGeom prst="line">
            <a:avLst/>
          </a:prstGeom>
          <a:ln w="28575">
            <a:solidFill>
              <a:srgbClr val="004E9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5400000">
            <a:off x="7081157" y="3780087"/>
            <a:ext cx="432048" cy="1906"/>
          </a:xfrm>
          <a:prstGeom prst="line">
            <a:avLst/>
          </a:prstGeom>
          <a:ln w="28575">
            <a:solidFill>
              <a:srgbClr val="00577E"/>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rot="5400000">
            <a:off x="7587987" y="4437609"/>
            <a:ext cx="432048" cy="1906"/>
          </a:xfrm>
          <a:prstGeom prst="line">
            <a:avLst/>
          </a:prstGeom>
          <a:ln w="28575">
            <a:solidFill>
              <a:srgbClr val="003A5C"/>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390313" y="2223140"/>
            <a:ext cx="2913811" cy="400110"/>
          </a:xfrm>
          <a:prstGeom prst="rect">
            <a:avLst/>
          </a:prstGeom>
        </p:spPr>
        <p:txBody>
          <a:bodyPr wrap="square">
            <a:spAutoFit/>
          </a:bodyPr>
          <a:lstStyle/>
          <a:p>
            <a:pPr lvl="0">
              <a:defRPr/>
            </a:pPr>
            <a:r>
              <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项目背景及需求</a:t>
            </a:r>
          </a:p>
        </p:txBody>
      </p:sp>
      <p:sp>
        <p:nvSpPr>
          <p:cNvPr id="84" name="矩形 83"/>
          <p:cNvSpPr/>
          <p:nvPr/>
        </p:nvSpPr>
        <p:spPr>
          <a:xfrm>
            <a:off x="7354795" y="3584745"/>
            <a:ext cx="3924605" cy="400110"/>
          </a:xfrm>
          <a:prstGeom prst="rect">
            <a:avLst/>
          </a:prstGeom>
        </p:spPr>
        <p:txBody>
          <a:bodyPr wrap="square">
            <a:spAutoFit/>
          </a:bodyPr>
          <a:lstStyle/>
          <a:p>
            <a:pPr marL="213360" indent="-213360" defTabSz="962026">
              <a:spcBef>
                <a:spcPct val="20000"/>
              </a:spcBef>
            </a:pPr>
            <a:r>
              <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主要界面展示</a:t>
            </a:r>
          </a:p>
        </p:txBody>
      </p:sp>
      <p:sp>
        <p:nvSpPr>
          <p:cNvPr id="85" name="矩形 84"/>
          <p:cNvSpPr/>
          <p:nvPr/>
        </p:nvSpPr>
        <p:spPr>
          <a:xfrm>
            <a:off x="7897799" y="4276602"/>
            <a:ext cx="2913811" cy="400110"/>
          </a:xfrm>
          <a:prstGeom prst="rect">
            <a:avLst/>
          </a:prstGeom>
        </p:spPr>
        <p:txBody>
          <a:bodyPr wrap="square">
            <a:spAutoFit/>
          </a:bodyPr>
          <a:lstStyle/>
          <a:p>
            <a:pPr>
              <a:defRPr/>
            </a:pPr>
            <a:r>
              <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用户体验</a:t>
            </a:r>
          </a:p>
        </p:txBody>
      </p:sp>
      <p:sp>
        <p:nvSpPr>
          <p:cNvPr id="86" name="矩形 85"/>
          <p:cNvSpPr/>
          <p:nvPr/>
        </p:nvSpPr>
        <p:spPr>
          <a:xfrm>
            <a:off x="8082245" y="2971864"/>
            <a:ext cx="3197155" cy="400110"/>
          </a:xfrm>
          <a:prstGeom prst="rect">
            <a:avLst/>
          </a:prstGeom>
        </p:spPr>
        <p:txBody>
          <a:bodyPr wrap="square">
            <a:spAutoFit/>
          </a:bodyPr>
          <a:lstStyle/>
          <a:p>
            <a:pPr lvl="0">
              <a:defRPr/>
            </a:pPr>
            <a:r>
              <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概要设计与实现</a:t>
            </a:r>
          </a:p>
        </p:txBody>
      </p:sp>
      <p:sp>
        <p:nvSpPr>
          <p:cNvPr id="87" name="TextBox 86"/>
          <p:cNvSpPr txBox="1"/>
          <p:nvPr/>
        </p:nvSpPr>
        <p:spPr>
          <a:xfrm>
            <a:off x="5035800" y="2212032"/>
            <a:ext cx="950506" cy="424732"/>
          </a:xfrm>
          <a:prstGeom prst="rect">
            <a:avLst/>
          </a:prstGeom>
          <a:noFill/>
        </p:spPr>
        <p:txBody>
          <a:bodyPr wrap="square" rtlCol="0">
            <a:spAutoFit/>
          </a:bodyPr>
          <a:lstStyle/>
          <a:p>
            <a:r>
              <a:rPr lang="en-US" altLang="zh-CN" sz="2160" dirty="0">
                <a:solidFill>
                  <a:schemeClr val="bg1"/>
                </a:solidFill>
                <a:effectLst>
                  <a:outerShdw blurRad="38100" dist="38100" dir="2700000" algn="tl">
                    <a:srgbClr val="000000">
                      <a:alpha val="43137"/>
                    </a:srgbClr>
                  </a:outerShdw>
                </a:effectLst>
                <a:latin typeface="Impact" pitchFamily="34" charset="0"/>
              </a:rPr>
              <a:t>Part 1</a:t>
            </a:r>
            <a:endParaRPr lang="zh-CN" altLang="en-US" sz="2160" dirty="0">
              <a:solidFill>
                <a:schemeClr val="bg1"/>
              </a:solidFill>
              <a:effectLst>
                <a:outerShdw blurRad="38100" dist="38100" dir="2700000" algn="tl">
                  <a:srgbClr val="000000">
                    <a:alpha val="43137"/>
                  </a:srgbClr>
                </a:outerShdw>
              </a:effectLst>
              <a:latin typeface="Impact" pitchFamily="34" charset="0"/>
            </a:endParaRPr>
          </a:p>
        </p:txBody>
      </p:sp>
      <p:sp>
        <p:nvSpPr>
          <p:cNvPr id="88" name="TextBox 87"/>
          <p:cNvSpPr txBox="1"/>
          <p:nvPr/>
        </p:nvSpPr>
        <p:spPr>
          <a:xfrm>
            <a:off x="5845554" y="2848997"/>
            <a:ext cx="950506" cy="424732"/>
          </a:xfrm>
          <a:prstGeom prst="rect">
            <a:avLst/>
          </a:prstGeom>
          <a:noFill/>
        </p:spPr>
        <p:txBody>
          <a:bodyPr wrap="square" rtlCol="0">
            <a:spAutoFit/>
          </a:bodyPr>
          <a:lstStyle/>
          <a:p>
            <a:r>
              <a:rPr lang="en-US" altLang="zh-CN" sz="2160" dirty="0">
                <a:solidFill>
                  <a:schemeClr val="bg1"/>
                </a:solidFill>
                <a:effectLst>
                  <a:outerShdw blurRad="38100" dist="38100" dir="2700000" algn="tl">
                    <a:srgbClr val="000000">
                      <a:alpha val="43137"/>
                    </a:srgbClr>
                  </a:outerShdw>
                </a:effectLst>
                <a:latin typeface="Impact" pitchFamily="34" charset="0"/>
              </a:rPr>
              <a:t>Part 2</a:t>
            </a:r>
            <a:endParaRPr lang="zh-CN" altLang="en-US" sz="2160" dirty="0">
              <a:solidFill>
                <a:schemeClr val="bg1"/>
              </a:solidFill>
              <a:effectLst>
                <a:outerShdw blurRad="38100" dist="38100" dir="2700000" algn="tl">
                  <a:srgbClr val="000000">
                    <a:alpha val="43137"/>
                  </a:srgbClr>
                </a:outerShdw>
              </a:effectLst>
              <a:latin typeface="Impact" pitchFamily="34" charset="0"/>
            </a:endParaRPr>
          </a:p>
        </p:txBody>
      </p:sp>
      <p:sp>
        <p:nvSpPr>
          <p:cNvPr id="89" name="TextBox 88"/>
          <p:cNvSpPr txBox="1"/>
          <p:nvPr/>
        </p:nvSpPr>
        <p:spPr>
          <a:xfrm>
            <a:off x="5035800" y="4248902"/>
            <a:ext cx="950506" cy="424732"/>
          </a:xfrm>
          <a:prstGeom prst="rect">
            <a:avLst/>
          </a:prstGeom>
          <a:noFill/>
        </p:spPr>
        <p:txBody>
          <a:bodyPr wrap="square" rtlCol="0">
            <a:spAutoFit/>
          </a:bodyPr>
          <a:lstStyle/>
          <a:p>
            <a:r>
              <a:rPr lang="en-US" altLang="zh-CN" sz="2160" dirty="0">
                <a:solidFill>
                  <a:schemeClr val="bg1"/>
                </a:solidFill>
                <a:effectLst>
                  <a:outerShdw blurRad="38100" dist="38100" dir="2700000" algn="tl">
                    <a:srgbClr val="000000">
                      <a:alpha val="43137"/>
                    </a:srgbClr>
                  </a:outerShdw>
                </a:effectLst>
                <a:latin typeface="Impact" pitchFamily="34" charset="0"/>
              </a:rPr>
              <a:t>Part 3</a:t>
            </a:r>
            <a:endParaRPr lang="zh-CN" altLang="en-US" sz="2160" dirty="0">
              <a:solidFill>
                <a:schemeClr val="bg1"/>
              </a:solidFill>
              <a:effectLst>
                <a:outerShdw blurRad="38100" dist="38100" dir="2700000" algn="tl">
                  <a:srgbClr val="000000">
                    <a:alpha val="43137"/>
                  </a:srgbClr>
                </a:outerShdw>
              </a:effectLst>
              <a:latin typeface="Impact" pitchFamily="34" charset="0"/>
            </a:endParaRPr>
          </a:p>
        </p:txBody>
      </p:sp>
      <p:grpSp>
        <p:nvGrpSpPr>
          <p:cNvPr id="15" name="组合 14"/>
          <p:cNvGrpSpPr/>
          <p:nvPr/>
        </p:nvGrpSpPr>
        <p:grpSpPr>
          <a:xfrm>
            <a:off x="6976322" y="849051"/>
            <a:ext cx="491243" cy="348680"/>
            <a:chOff x="5105386" y="457262"/>
            <a:chExt cx="761980" cy="540847"/>
          </a:xfrm>
        </p:grpSpPr>
        <p:sp>
          <p:nvSpPr>
            <p:cNvPr id="10" name="燕尾形 9"/>
            <p:cNvSpPr/>
            <p:nvPr/>
          </p:nvSpPr>
          <p:spPr bwMode="auto">
            <a:xfrm flipH="1">
              <a:off x="5105386" y="457262"/>
              <a:ext cx="380990" cy="540847"/>
            </a:xfrm>
            <a:prstGeom prst="chevron">
              <a:avLst/>
            </a:prstGeom>
            <a:solidFill>
              <a:srgbClr val="0067B4"/>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fontAlgn="base">
                <a:spcBef>
                  <a:spcPct val="0"/>
                </a:spcBef>
                <a:spcAft>
                  <a:spcPct val="0"/>
                </a:spcAft>
              </a:pPr>
              <a:endParaRPr lang="zh-CN" altLang="en-US" sz="2160">
                <a:latin typeface="Arial" pitchFamily="34" charset="0"/>
                <a:ea typeface="宋体" pitchFamily="2" charset="-122"/>
              </a:endParaRPr>
            </a:p>
          </p:txBody>
        </p:sp>
        <p:sp>
          <p:nvSpPr>
            <p:cNvPr id="47" name="燕尾形 46"/>
            <p:cNvSpPr/>
            <p:nvPr/>
          </p:nvSpPr>
          <p:spPr bwMode="auto">
            <a:xfrm flipH="1">
              <a:off x="5486376" y="457262"/>
              <a:ext cx="380990" cy="540847"/>
            </a:xfrm>
            <a:prstGeom prst="chevron">
              <a:avLst/>
            </a:prstGeom>
            <a:solidFill>
              <a:srgbClr val="0067B4"/>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fontAlgn="base">
                <a:spcBef>
                  <a:spcPct val="0"/>
                </a:spcBef>
                <a:spcAft>
                  <a:spcPct val="0"/>
                </a:spcAft>
              </a:pPr>
              <a:endParaRPr lang="zh-CN" altLang="en-US" sz="2160">
                <a:latin typeface="Arial" pitchFamily="34" charset="0"/>
                <a:ea typeface="宋体" pitchFamily="2" charset="-122"/>
              </a:endParaRPr>
            </a:p>
          </p:txBody>
        </p:sp>
      </p:grpSp>
      <p:sp>
        <p:nvSpPr>
          <p:cNvPr id="11" name="TextBox 10"/>
          <p:cNvSpPr txBox="1"/>
          <p:nvPr/>
        </p:nvSpPr>
        <p:spPr>
          <a:xfrm>
            <a:off x="5225227" y="1417374"/>
            <a:ext cx="1809854" cy="535531"/>
          </a:xfrm>
          <a:prstGeom prst="rect">
            <a:avLst/>
          </a:prstGeom>
          <a:noFill/>
        </p:spPr>
        <p:txBody>
          <a:bodyPr vert="horz"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2880" dirty="0">
                <a:solidFill>
                  <a:srgbClr val="0070C0"/>
                </a:solidFill>
              </a:rPr>
              <a:t>CONTENTS</a:t>
            </a:r>
          </a:p>
        </p:txBody>
      </p:sp>
      <p:cxnSp>
        <p:nvCxnSpPr>
          <p:cNvPr id="13" name="直接连接符 12"/>
          <p:cNvCxnSpPr/>
          <p:nvPr/>
        </p:nvCxnSpPr>
        <p:spPr bwMode="auto">
          <a:xfrm>
            <a:off x="5092951" y="1363597"/>
            <a:ext cx="6489450" cy="0"/>
          </a:xfrm>
          <a:prstGeom prst="line">
            <a:avLst/>
          </a:prstGeom>
          <a:solidFill>
            <a:schemeClr val="accent1"/>
          </a:solidFill>
          <a:ln w="19050" cap="flat" cmpd="sng" algn="ctr">
            <a:solidFill>
              <a:srgbClr val="00487E"/>
            </a:solidFill>
            <a:prstDash val="solid"/>
            <a:round/>
            <a:headEnd type="none" w="med" len="med"/>
            <a:tailEnd type="none" w="med" len="med"/>
          </a:ln>
          <a:effectLst/>
        </p:spPr>
      </p:cxnSp>
      <p:grpSp>
        <p:nvGrpSpPr>
          <p:cNvPr id="55" name="组合 54"/>
          <p:cNvGrpSpPr/>
          <p:nvPr/>
        </p:nvGrpSpPr>
        <p:grpSpPr>
          <a:xfrm>
            <a:off x="7524947" y="849051"/>
            <a:ext cx="491243" cy="348680"/>
            <a:chOff x="5105386" y="457262"/>
            <a:chExt cx="761980" cy="540847"/>
          </a:xfrm>
        </p:grpSpPr>
        <p:sp>
          <p:nvSpPr>
            <p:cNvPr id="56" name="燕尾形 55"/>
            <p:cNvSpPr/>
            <p:nvPr/>
          </p:nvSpPr>
          <p:spPr bwMode="auto">
            <a:xfrm flipH="1">
              <a:off x="5105386" y="457262"/>
              <a:ext cx="380990" cy="540847"/>
            </a:xfrm>
            <a:prstGeom prst="chevron">
              <a:avLst/>
            </a:prstGeom>
            <a:solidFill>
              <a:srgbClr val="0067B4"/>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fontAlgn="base">
                <a:spcBef>
                  <a:spcPct val="0"/>
                </a:spcBef>
                <a:spcAft>
                  <a:spcPct val="0"/>
                </a:spcAft>
              </a:pPr>
              <a:endParaRPr lang="zh-CN" altLang="en-US" sz="2160">
                <a:latin typeface="Arial" pitchFamily="34" charset="0"/>
                <a:ea typeface="宋体" pitchFamily="2" charset="-122"/>
              </a:endParaRPr>
            </a:p>
          </p:txBody>
        </p:sp>
        <p:sp>
          <p:nvSpPr>
            <p:cNvPr id="57" name="燕尾形 56"/>
            <p:cNvSpPr/>
            <p:nvPr/>
          </p:nvSpPr>
          <p:spPr bwMode="auto">
            <a:xfrm flipH="1">
              <a:off x="5486376" y="457262"/>
              <a:ext cx="380990" cy="540847"/>
            </a:xfrm>
            <a:prstGeom prst="chevron">
              <a:avLst/>
            </a:prstGeom>
            <a:solidFill>
              <a:srgbClr val="0067B4"/>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fontAlgn="base">
                <a:spcBef>
                  <a:spcPct val="0"/>
                </a:spcBef>
                <a:spcAft>
                  <a:spcPct val="0"/>
                </a:spcAft>
              </a:pPr>
              <a:endParaRPr lang="zh-CN" altLang="en-US" sz="2160">
                <a:latin typeface="Arial" pitchFamily="34" charset="0"/>
                <a:ea typeface="宋体" pitchFamily="2" charset="-122"/>
              </a:endParaRPr>
            </a:p>
          </p:txBody>
        </p:sp>
      </p:grpSp>
      <p:sp>
        <p:nvSpPr>
          <p:cNvPr id="16" name="TextBox 15"/>
          <p:cNvSpPr txBox="1"/>
          <p:nvPr/>
        </p:nvSpPr>
        <p:spPr>
          <a:xfrm>
            <a:off x="5126785" y="309377"/>
            <a:ext cx="1845377" cy="1089529"/>
          </a:xfrm>
          <a:prstGeom prst="rect">
            <a:avLst/>
          </a:prstGeom>
          <a:noFill/>
        </p:spPr>
        <p:txBody>
          <a:bodyPr vert="horz" wrap="none" rtlCol="0">
            <a:spAutoFit/>
          </a:bodyPr>
          <a:lstStyle/>
          <a:p>
            <a:r>
              <a:rPr lang="zh-CN" altLang="en-US" sz="6480" b="1" dirty="0">
                <a:solidFill>
                  <a:srgbClr val="0070C0"/>
                </a:solidFill>
                <a:latin typeface="微软雅黑" pitchFamily="34" charset="-122"/>
                <a:ea typeface="微软雅黑" pitchFamily="34" charset="-122"/>
              </a:rPr>
              <a:t>目录</a:t>
            </a:r>
          </a:p>
        </p:txBody>
      </p:sp>
      <p:grpSp>
        <p:nvGrpSpPr>
          <p:cNvPr id="50" name="组合 49">
            <a:extLst>
              <a:ext uri="{FF2B5EF4-FFF2-40B4-BE49-F238E27FC236}">
                <a16:creationId xmlns:a16="http://schemas.microsoft.com/office/drawing/2014/main" id="{1F767198-3039-4233-844F-ABEDF2A78E08}"/>
              </a:ext>
            </a:extLst>
          </p:cNvPr>
          <p:cNvGrpSpPr/>
          <p:nvPr/>
        </p:nvGrpSpPr>
        <p:grpSpPr>
          <a:xfrm>
            <a:off x="642360" y="4461268"/>
            <a:ext cx="5749109" cy="1874989"/>
            <a:chOff x="76302" y="3126134"/>
            <a:chExt cx="4733856" cy="1562492"/>
          </a:xfrm>
        </p:grpSpPr>
        <p:sp>
          <p:nvSpPr>
            <p:cNvPr id="52" name="任意多边形 62">
              <a:extLst>
                <a:ext uri="{FF2B5EF4-FFF2-40B4-BE49-F238E27FC236}">
                  <a16:creationId xmlns:a16="http://schemas.microsoft.com/office/drawing/2014/main" id="{ACB9F8FC-A061-4A91-B044-9D0CEF5FE267}"/>
                </a:ext>
              </a:extLst>
            </p:cNvPr>
            <p:cNvSpPr/>
            <p:nvPr/>
          </p:nvSpPr>
          <p:spPr>
            <a:xfrm rot="5400000" flipV="1">
              <a:off x="429984" y="2772452"/>
              <a:ext cx="1562492" cy="2269856"/>
            </a:xfrm>
            <a:custGeom>
              <a:avLst/>
              <a:gdLst>
                <a:gd name="connsiteX0" fmla="*/ 87549 w 792804"/>
                <a:gd name="connsiteY0" fmla="*/ 29183 h 1361872"/>
                <a:gd name="connsiteX1" fmla="*/ 0 w 792804"/>
                <a:gd name="connsiteY1" fmla="*/ 1361872 h 1361872"/>
                <a:gd name="connsiteX2" fmla="*/ 423153 w 792804"/>
                <a:gd name="connsiteY2" fmla="*/ 1361872 h 1361872"/>
                <a:gd name="connsiteX3" fmla="*/ 792804 w 792804"/>
                <a:gd name="connsiteY3" fmla="*/ 0 h 1361872"/>
                <a:gd name="connsiteX4" fmla="*/ 87549 w 792804"/>
                <a:gd name="connsiteY4" fmla="*/ 29183 h 1361872"/>
                <a:gd name="connsiteX0" fmla="*/ 93532 w 792804"/>
                <a:gd name="connsiteY0" fmla="*/ 0 h 1369031"/>
                <a:gd name="connsiteX1" fmla="*/ 0 w 792804"/>
                <a:gd name="connsiteY1" fmla="*/ 1369031 h 1369031"/>
                <a:gd name="connsiteX2" fmla="*/ 423153 w 792804"/>
                <a:gd name="connsiteY2" fmla="*/ 1369031 h 1369031"/>
                <a:gd name="connsiteX3" fmla="*/ 792804 w 792804"/>
                <a:gd name="connsiteY3" fmla="*/ 7159 h 1369031"/>
                <a:gd name="connsiteX4" fmla="*/ 93532 w 792804"/>
                <a:gd name="connsiteY4" fmla="*/ 0 h 1369031"/>
                <a:gd name="connsiteX0" fmla="*/ 93534 w 792804"/>
                <a:gd name="connsiteY0" fmla="*/ 0 h 1366001"/>
                <a:gd name="connsiteX1" fmla="*/ 0 w 792804"/>
                <a:gd name="connsiteY1" fmla="*/ 1366001 h 1366001"/>
                <a:gd name="connsiteX2" fmla="*/ 423153 w 792804"/>
                <a:gd name="connsiteY2" fmla="*/ 1366001 h 1366001"/>
                <a:gd name="connsiteX3" fmla="*/ 792804 w 792804"/>
                <a:gd name="connsiteY3" fmla="*/ 4129 h 1366001"/>
                <a:gd name="connsiteX4" fmla="*/ 93534 w 792804"/>
                <a:gd name="connsiteY4" fmla="*/ 0 h 1366001"/>
                <a:gd name="connsiteX0" fmla="*/ 93534 w 792804"/>
                <a:gd name="connsiteY0" fmla="*/ 0 h 1366001"/>
                <a:gd name="connsiteX1" fmla="*/ 0 w 792804"/>
                <a:gd name="connsiteY1" fmla="*/ 1366001 h 1366001"/>
                <a:gd name="connsiteX2" fmla="*/ 423153 w 792804"/>
                <a:gd name="connsiteY2" fmla="*/ 1366001 h 1366001"/>
                <a:gd name="connsiteX3" fmla="*/ 792804 w 792804"/>
                <a:gd name="connsiteY3" fmla="*/ 4129 h 1366001"/>
                <a:gd name="connsiteX4" fmla="*/ 93534 w 792804"/>
                <a:gd name="connsiteY4" fmla="*/ 0 h 1366001"/>
                <a:gd name="connsiteX0" fmla="*/ 93536 w 792804"/>
                <a:gd name="connsiteY0" fmla="*/ 7987 h 1361872"/>
                <a:gd name="connsiteX1" fmla="*/ 0 w 792804"/>
                <a:gd name="connsiteY1" fmla="*/ 1361872 h 1361872"/>
                <a:gd name="connsiteX2" fmla="*/ 423153 w 792804"/>
                <a:gd name="connsiteY2" fmla="*/ 1361872 h 1361872"/>
                <a:gd name="connsiteX3" fmla="*/ 792804 w 792804"/>
                <a:gd name="connsiteY3" fmla="*/ 0 h 1361872"/>
                <a:gd name="connsiteX4" fmla="*/ 93536 w 792804"/>
                <a:gd name="connsiteY4" fmla="*/ 7987 h 1361872"/>
                <a:gd name="connsiteX0" fmla="*/ 96529 w 792804"/>
                <a:gd name="connsiteY0" fmla="*/ 2310 h 1361872"/>
                <a:gd name="connsiteX1" fmla="*/ 0 w 792804"/>
                <a:gd name="connsiteY1" fmla="*/ 1361872 h 1361872"/>
                <a:gd name="connsiteX2" fmla="*/ 423153 w 792804"/>
                <a:gd name="connsiteY2" fmla="*/ 1361872 h 1361872"/>
                <a:gd name="connsiteX3" fmla="*/ 792804 w 792804"/>
                <a:gd name="connsiteY3" fmla="*/ 0 h 1361872"/>
                <a:gd name="connsiteX4" fmla="*/ 96529 w 792804"/>
                <a:gd name="connsiteY4" fmla="*/ 2310 h 1361872"/>
                <a:gd name="connsiteX0" fmla="*/ 96529 w 792806"/>
                <a:gd name="connsiteY0" fmla="*/ 0 h 1359562"/>
                <a:gd name="connsiteX1" fmla="*/ 0 w 792806"/>
                <a:gd name="connsiteY1" fmla="*/ 1359562 h 1359562"/>
                <a:gd name="connsiteX2" fmla="*/ 423153 w 792806"/>
                <a:gd name="connsiteY2" fmla="*/ 1359562 h 1359562"/>
                <a:gd name="connsiteX3" fmla="*/ 792806 w 792806"/>
                <a:gd name="connsiteY3" fmla="*/ 3370 h 1359562"/>
                <a:gd name="connsiteX4" fmla="*/ 96529 w 792806"/>
                <a:gd name="connsiteY4" fmla="*/ 0 h 1359562"/>
                <a:gd name="connsiteX0" fmla="*/ 96529 w 800285"/>
                <a:gd name="connsiteY0" fmla="*/ 35 h 1359597"/>
                <a:gd name="connsiteX1" fmla="*/ 0 w 800285"/>
                <a:gd name="connsiteY1" fmla="*/ 1359597 h 1359597"/>
                <a:gd name="connsiteX2" fmla="*/ 423153 w 800285"/>
                <a:gd name="connsiteY2" fmla="*/ 1359597 h 1359597"/>
                <a:gd name="connsiteX3" fmla="*/ 800285 w 800285"/>
                <a:gd name="connsiteY3" fmla="*/ 0 h 1359597"/>
                <a:gd name="connsiteX4" fmla="*/ 96529 w 800285"/>
                <a:gd name="connsiteY4" fmla="*/ 35 h 1359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5" h="1359597">
                  <a:moveTo>
                    <a:pt x="96529" y="35"/>
                  </a:moveTo>
                  <a:lnTo>
                    <a:pt x="0" y="1359597"/>
                  </a:lnTo>
                  <a:lnTo>
                    <a:pt x="423153" y="1359597"/>
                  </a:lnTo>
                  <a:lnTo>
                    <a:pt x="800285" y="0"/>
                  </a:lnTo>
                  <a:lnTo>
                    <a:pt x="96529" y="35"/>
                  </a:lnTo>
                  <a:close/>
                </a:path>
              </a:pathLst>
            </a:custGeom>
            <a:gradFill>
              <a:gsLst>
                <a:gs pos="1000">
                  <a:srgbClr val="00244A"/>
                </a:gs>
                <a:gs pos="50000">
                  <a:srgbClr val="003A5C"/>
                </a:gs>
                <a:gs pos="100000">
                  <a:srgbClr val="00344C"/>
                </a:gs>
              </a:gsLst>
              <a:lin ang="5400000" scaled="0"/>
            </a:gra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51" name="五边形 61">
              <a:extLst>
                <a:ext uri="{FF2B5EF4-FFF2-40B4-BE49-F238E27FC236}">
                  <a16:creationId xmlns:a16="http://schemas.microsoft.com/office/drawing/2014/main" id="{2D8F3086-01C5-448E-864E-C23391936C1E}"/>
                </a:ext>
              </a:extLst>
            </p:cNvPr>
            <p:cNvSpPr/>
            <p:nvPr/>
          </p:nvSpPr>
          <p:spPr>
            <a:xfrm flipV="1">
              <a:off x="2328972" y="3295699"/>
              <a:ext cx="2481186" cy="646567"/>
            </a:xfrm>
            <a:prstGeom prst="homePlate">
              <a:avLst/>
            </a:prstGeom>
            <a:gradFill>
              <a:gsLst>
                <a:gs pos="1000">
                  <a:srgbClr val="00244A"/>
                </a:gs>
                <a:gs pos="50000">
                  <a:srgbClr val="003A5C"/>
                </a:gs>
                <a:gs pos="100000">
                  <a:srgbClr val="00344C"/>
                </a:gs>
              </a:gsLst>
              <a:lin ang="10800000" scaled="0"/>
            </a:gra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grpSp>
      <p:grpSp>
        <p:nvGrpSpPr>
          <p:cNvPr id="5" name="组合 4"/>
          <p:cNvGrpSpPr/>
          <p:nvPr/>
        </p:nvGrpSpPr>
        <p:grpSpPr>
          <a:xfrm>
            <a:off x="643465" y="4032785"/>
            <a:ext cx="5984682" cy="1237664"/>
            <a:chOff x="-3431" y="3733775"/>
            <a:chExt cx="4987235" cy="1031387"/>
          </a:xfrm>
        </p:grpSpPr>
        <p:sp>
          <p:nvSpPr>
            <p:cNvPr id="62" name="五边形 61"/>
            <p:cNvSpPr/>
            <p:nvPr/>
          </p:nvSpPr>
          <p:spPr>
            <a:xfrm flipV="1">
              <a:off x="2272131" y="3733775"/>
              <a:ext cx="2711673" cy="550370"/>
            </a:xfrm>
            <a:prstGeom prst="homePlate">
              <a:avLst/>
            </a:prstGeom>
            <a:gradFill>
              <a:gsLst>
                <a:gs pos="1000">
                  <a:srgbClr val="00244A"/>
                </a:gs>
                <a:gs pos="50000">
                  <a:srgbClr val="003A5C"/>
                </a:gs>
                <a:gs pos="100000">
                  <a:srgbClr val="00344C"/>
                </a:gs>
              </a:gsLst>
              <a:lin ang="10800000" scaled="0"/>
            </a:gra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63" name="任意多边形 62"/>
            <p:cNvSpPr/>
            <p:nvPr/>
          </p:nvSpPr>
          <p:spPr>
            <a:xfrm rot="5400000" flipV="1">
              <a:off x="627100" y="3115177"/>
              <a:ext cx="1019454" cy="2280515"/>
            </a:xfrm>
            <a:custGeom>
              <a:avLst/>
              <a:gdLst>
                <a:gd name="connsiteX0" fmla="*/ 87549 w 792804"/>
                <a:gd name="connsiteY0" fmla="*/ 29183 h 1361872"/>
                <a:gd name="connsiteX1" fmla="*/ 0 w 792804"/>
                <a:gd name="connsiteY1" fmla="*/ 1361872 h 1361872"/>
                <a:gd name="connsiteX2" fmla="*/ 423153 w 792804"/>
                <a:gd name="connsiteY2" fmla="*/ 1361872 h 1361872"/>
                <a:gd name="connsiteX3" fmla="*/ 792804 w 792804"/>
                <a:gd name="connsiteY3" fmla="*/ 0 h 1361872"/>
                <a:gd name="connsiteX4" fmla="*/ 87549 w 792804"/>
                <a:gd name="connsiteY4" fmla="*/ 29183 h 1361872"/>
                <a:gd name="connsiteX0" fmla="*/ 93532 w 792804"/>
                <a:gd name="connsiteY0" fmla="*/ 0 h 1369031"/>
                <a:gd name="connsiteX1" fmla="*/ 0 w 792804"/>
                <a:gd name="connsiteY1" fmla="*/ 1369031 h 1369031"/>
                <a:gd name="connsiteX2" fmla="*/ 423153 w 792804"/>
                <a:gd name="connsiteY2" fmla="*/ 1369031 h 1369031"/>
                <a:gd name="connsiteX3" fmla="*/ 792804 w 792804"/>
                <a:gd name="connsiteY3" fmla="*/ 7159 h 1369031"/>
                <a:gd name="connsiteX4" fmla="*/ 93532 w 792804"/>
                <a:gd name="connsiteY4" fmla="*/ 0 h 1369031"/>
                <a:gd name="connsiteX0" fmla="*/ 93534 w 792804"/>
                <a:gd name="connsiteY0" fmla="*/ 0 h 1366001"/>
                <a:gd name="connsiteX1" fmla="*/ 0 w 792804"/>
                <a:gd name="connsiteY1" fmla="*/ 1366001 h 1366001"/>
                <a:gd name="connsiteX2" fmla="*/ 423153 w 792804"/>
                <a:gd name="connsiteY2" fmla="*/ 1366001 h 1366001"/>
                <a:gd name="connsiteX3" fmla="*/ 792804 w 792804"/>
                <a:gd name="connsiteY3" fmla="*/ 4129 h 1366001"/>
                <a:gd name="connsiteX4" fmla="*/ 93534 w 792804"/>
                <a:gd name="connsiteY4" fmla="*/ 0 h 1366001"/>
                <a:gd name="connsiteX0" fmla="*/ 93534 w 792804"/>
                <a:gd name="connsiteY0" fmla="*/ 0 h 1366001"/>
                <a:gd name="connsiteX1" fmla="*/ 0 w 792804"/>
                <a:gd name="connsiteY1" fmla="*/ 1366001 h 1366001"/>
                <a:gd name="connsiteX2" fmla="*/ 423153 w 792804"/>
                <a:gd name="connsiteY2" fmla="*/ 1366001 h 1366001"/>
                <a:gd name="connsiteX3" fmla="*/ 792804 w 792804"/>
                <a:gd name="connsiteY3" fmla="*/ 4129 h 1366001"/>
                <a:gd name="connsiteX4" fmla="*/ 93534 w 792804"/>
                <a:gd name="connsiteY4" fmla="*/ 0 h 1366001"/>
                <a:gd name="connsiteX0" fmla="*/ 93536 w 792804"/>
                <a:gd name="connsiteY0" fmla="*/ 7987 h 1361872"/>
                <a:gd name="connsiteX1" fmla="*/ 0 w 792804"/>
                <a:gd name="connsiteY1" fmla="*/ 1361872 h 1361872"/>
                <a:gd name="connsiteX2" fmla="*/ 423153 w 792804"/>
                <a:gd name="connsiteY2" fmla="*/ 1361872 h 1361872"/>
                <a:gd name="connsiteX3" fmla="*/ 792804 w 792804"/>
                <a:gd name="connsiteY3" fmla="*/ 0 h 1361872"/>
                <a:gd name="connsiteX4" fmla="*/ 93536 w 792804"/>
                <a:gd name="connsiteY4" fmla="*/ 7987 h 1361872"/>
                <a:gd name="connsiteX0" fmla="*/ 96529 w 792804"/>
                <a:gd name="connsiteY0" fmla="*/ 2310 h 1361872"/>
                <a:gd name="connsiteX1" fmla="*/ 0 w 792804"/>
                <a:gd name="connsiteY1" fmla="*/ 1361872 h 1361872"/>
                <a:gd name="connsiteX2" fmla="*/ 423153 w 792804"/>
                <a:gd name="connsiteY2" fmla="*/ 1361872 h 1361872"/>
                <a:gd name="connsiteX3" fmla="*/ 792804 w 792804"/>
                <a:gd name="connsiteY3" fmla="*/ 0 h 1361872"/>
                <a:gd name="connsiteX4" fmla="*/ 96529 w 792804"/>
                <a:gd name="connsiteY4" fmla="*/ 2310 h 1361872"/>
                <a:gd name="connsiteX0" fmla="*/ 96529 w 792806"/>
                <a:gd name="connsiteY0" fmla="*/ 0 h 1359562"/>
                <a:gd name="connsiteX1" fmla="*/ 0 w 792806"/>
                <a:gd name="connsiteY1" fmla="*/ 1359562 h 1359562"/>
                <a:gd name="connsiteX2" fmla="*/ 423153 w 792806"/>
                <a:gd name="connsiteY2" fmla="*/ 1359562 h 1359562"/>
                <a:gd name="connsiteX3" fmla="*/ 792806 w 792806"/>
                <a:gd name="connsiteY3" fmla="*/ 3370 h 1359562"/>
                <a:gd name="connsiteX4" fmla="*/ 96529 w 792806"/>
                <a:gd name="connsiteY4" fmla="*/ 0 h 1359562"/>
                <a:gd name="connsiteX0" fmla="*/ 96529 w 800285"/>
                <a:gd name="connsiteY0" fmla="*/ 35 h 1359597"/>
                <a:gd name="connsiteX1" fmla="*/ 0 w 800285"/>
                <a:gd name="connsiteY1" fmla="*/ 1359597 h 1359597"/>
                <a:gd name="connsiteX2" fmla="*/ 423153 w 800285"/>
                <a:gd name="connsiteY2" fmla="*/ 1359597 h 1359597"/>
                <a:gd name="connsiteX3" fmla="*/ 800285 w 800285"/>
                <a:gd name="connsiteY3" fmla="*/ 0 h 1359597"/>
                <a:gd name="connsiteX4" fmla="*/ 96529 w 800285"/>
                <a:gd name="connsiteY4" fmla="*/ 35 h 1359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5" h="1359597">
                  <a:moveTo>
                    <a:pt x="96529" y="35"/>
                  </a:moveTo>
                  <a:lnTo>
                    <a:pt x="0" y="1359597"/>
                  </a:lnTo>
                  <a:lnTo>
                    <a:pt x="423153" y="1359597"/>
                  </a:lnTo>
                  <a:lnTo>
                    <a:pt x="800285" y="0"/>
                  </a:lnTo>
                  <a:lnTo>
                    <a:pt x="96529" y="35"/>
                  </a:lnTo>
                  <a:close/>
                </a:path>
              </a:pathLst>
            </a:custGeom>
            <a:gradFill>
              <a:gsLst>
                <a:gs pos="1000">
                  <a:srgbClr val="00244A"/>
                </a:gs>
                <a:gs pos="50000">
                  <a:srgbClr val="003A5C"/>
                </a:gs>
                <a:gs pos="100000">
                  <a:srgbClr val="00344C"/>
                </a:gs>
              </a:gsLst>
              <a:lin ang="5400000" scaled="0"/>
            </a:gra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grpSp>
      <p:sp>
        <p:nvSpPr>
          <p:cNvPr id="90" name="TextBox 89"/>
          <p:cNvSpPr txBox="1"/>
          <p:nvPr/>
        </p:nvSpPr>
        <p:spPr>
          <a:xfrm>
            <a:off x="5338031" y="4205427"/>
            <a:ext cx="950506" cy="424732"/>
          </a:xfrm>
          <a:prstGeom prst="rect">
            <a:avLst/>
          </a:prstGeom>
          <a:noFill/>
        </p:spPr>
        <p:txBody>
          <a:bodyPr wrap="square" rtlCol="0">
            <a:spAutoFit/>
          </a:bodyPr>
          <a:lstStyle/>
          <a:p>
            <a:r>
              <a:rPr lang="en-US" altLang="zh-CN" sz="2160" dirty="0">
                <a:solidFill>
                  <a:schemeClr val="bg1"/>
                </a:solidFill>
                <a:effectLst>
                  <a:outerShdw blurRad="38100" dist="38100" dir="2700000" algn="tl">
                    <a:srgbClr val="000000">
                      <a:alpha val="43137"/>
                    </a:srgbClr>
                  </a:outerShdw>
                </a:effectLst>
                <a:latin typeface="Impact" pitchFamily="34" charset="0"/>
              </a:rPr>
              <a:t>Part 4</a:t>
            </a:r>
            <a:endParaRPr lang="zh-CN" altLang="en-US" sz="2160" dirty="0">
              <a:solidFill>
                <a:schemeClr val="bg1"/>
              </a:solidFill>
              <a:effectLst>
                <a:outerShdw blurRad="38100" dist="38100" dir="2700000" algn="tl">
                  <a:srgbClr val="000000">
                    <a:alpha val="43137"/>
                  </a:srgbClr>
                </a:outerShdw>
              </a:effectLst>
              <a:latin typeface="Impact" pitchFamily="34" charset="0"/>
            </a:endParaRPr>
          </a:p>
        </p:txBody>
      </p:sp>
      <p:sp>
        <p:nvSpPr>
          <p:cNvPr id="53" name="TextBox 87">
            <a:extLst>
              <a:ext uri="{FF2B5EF4-FFF2-40B4-BE49-F238E27FC236}">
                <a16:creationId xmlns:a16="http://schemas.microsoft.com/office/drawing/2014/main" id="{77610347-A4FA-48C8-8CAC-43927F625D8E}"/>
              </a:ext>
            </a:extLst>
          </p:cNvPr>
          <p:cNvSpPr txBox="1"/>
          <p:nvPr/>
        </p:nvSpPr>
        <p:spPr>
          <a:xfrm>
            <a:off x="5092950" y="3514236"/>
            <a:ext cx="950506" cy="424732"/>
          </a:xfrm>
          <a:prstGeom prst="rect">
            <a:avLst/>
          </a:prstGeom>
          <a:noFill/>
        </p:spPr>
        <p:txBody>
          <a:bodyPr wrap="square" rtlCol="0">
            <a:spAutoFit/>
          </a:bodyPr>
          <a:lstStyle/>
          <a:p>
            <a:r>
              <a:rPr lang="en-US" altLang="zh-CN" sz="2160" dirty="0">
                <a:solidFill>
                  <a:schemeClr val="bg1"/>
                </a:solidFill>
                <a:effectLst>
                  <a:outerShdw blurRad="38100" dist="38100" dir="2700000" algn="tl">
                    <a:srgbClr val="000000">
                      <a:alpha val="43137"/>
                    </a:srgbClr>
                  </a:outerShdw>
                </a:effectLst>
                <a:latin typeface="Impact" pitchFamily="34" charset="0"/>
              </a:rPr>
              <a:t>Part 3</a:t>
            </a:r>
            <a:endParaRPr lang="zh-CN" altLang="en-US" sz="2160" dirty="0">
              <a:solidFill>
                <a:schemeClr val="bg1"/>
              </a:solidFill>
              <a:effectLst>
                <a:outerShdw blurRad="38100" dist="38100" dir="2700000" algn="tl">
                  <a:srgbClr val="000000">
                    <a:alpha val="43137"/>
                  </a:srgbClr>
                </a:outerShdw>
              </a:effectLst>
              <a:latin typeface="Impact" pitchFamily="34" charset="0"/>
            </a:endParaRPr>
          </a:p>
        </p:txBody>
      </p:sp>
      <p:grpSp>
        <p:nvGrpSpPr>
          <p:cNvPr id="92" name="Group 133">
            <a:extLst>
              <a:ext uri="{FF2B5EF4-FFF2-40B4-BE49-F238E27FC236}">
                <a16:creationId xmlns:a16="http://schemas.microsoft.com/office/drawing/2014/main" id="{A6F2838E-AC0B-449B-8A77-139A55CD1141}"/>
              </a:ext>
            </a:extLst>
          </p:cNvPr>
          <p:cNvGrpSpPr>
            <a:grpSpLocks/>
          </p:cNvGrpSpPr>
          <p:nvPr/>
        </p:nvGrpSpPr>
        <p:grpSpPr bwMode="auto">
          <a:xfrm>
            <a:off x="6770781" y="4812127"/>
            <a:ext cx="517607" cy="517607"/>
            <a:chOff x="5994108" y="3065443"/>
            <a:chExt cx="713017" cy="712888"/>
          </a:xfrm>
          <a:solidFill>
            <a:srgbClr val="004E90"/>
          </a:solidFill>
        </p:grpSpPr>
        <p:sp>
          <p:nvSpPr>
            <p:cNvPr id="93" name="Donut 14">
              <a:extLst>
                <a:ext uri="{FF2B5EF4-FFF2-40B4-BE49-F238E27FC236}">
                  <a16:creationId xmlns:a16="http://schemas.microsoft.com/office/drawing/2014/main" id="{38294E72-22C6-4FEA-A43E-101FEFF5D705}"/>
                </a:ext>
              </a:extLst>
            </p:cNvPr>
            <p:cNvSpPr>
              <a:spLocks noChangeArrowheads="1"/>
            </p:cNvSpPr>
            <p:nvPr/>
          </p:nvSpPr>
          <p:spPr bwMode="auto">
            <a:xfrm flipV="1">
              <a:off x="5994108" y="3065443"/>
              <a:ext cx="713017" cy="712888"/>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en-US" sz="2160" dirty="0">
                <a:latin typeface=""/>
              </a:endParaRPr>
            </a:p>
          </p:txBody>
        </p:sp>
        <p:sp>
          <p:nvSpPr>
            <p:cNvPr id="94" name="Freeform 17">
              <a:extLst>
                <a:ext uri="{FF2B5EF4-FFF2-40B4-BE49-F238E27FC236}">
                  <a16:creationId xmlns:a16="http://schemas.microsoft.com/office/drawing/2014/main" id="{48542D26-B018-44DD-879E-953C51C117FD}"/>
                </a:ext>
              </a:extLst>
            </p:cNvPr>
            <p:cNvSpPr>
              <a:spLocks noEditPoints="1"/>
            </p:cNvSpPr>
            <p:nvPr/>
          </p:nvSpPr>
          <p:spPr bwMode="auto">
            <a:xfrm>
              <a:off x="6202511" y="3249226"/>
              <a:ext cx="296212" cy="345323"/>
            </a:xfrm>
            <a:custGeom>
              <a:avLst/>
              <a:gdLst>
                <a:gd name="T0" fmla="*/ 2147483647 w 63"/>
                <a:gd name="T1" fmla="*/ 0 h 73"/>
                <a:gd name="T2" fmla="*/ 1122599098 w 63"/>
                <a:gd name="T3" fmla="*/ 0 h 73"/>
                <a:gd name="T4" fmla="*/ 561299549 w 63"/>
                <a:gd name="T5" fmla="*/ 560595689 h 73"/>
                <a:gd name="T6" fmla="*/ 561299549 w 63"/>
                <a:gd name="T7" fmla="*/ 1009069293 h 73"/>
                <a:gd name="T8" fmla="*/ 785819275 w 63"/>
                <a:gd name="T9" fmla="*/ 953011760 h 73"/>
                <a:gd name="T10" fmla="*/ 1852288207 w 63"/>
                <a:gd name="T11" fmla="*/ 2074203372 h 73"/>
                <a:gd name="T12" fmla="*/ 1627768481 w 63"/>
                <a:gd name="T13" fmla="*/ 2147483647 h 73"/>
                <a:gd name="T14" fmla="*/ 1627768481 w 63"/>
                <a:gd name="T15" fmla="*/ 2147483647 h 73"/>
                <a:gd name="T16" fmla="*/ 2147483647 w 63"/>
                <a:gd name="T17" fmla="*/ 2147483647 h 73"/>
                <a:gd name="T18" fmla="*/ 2147483647 w 63"/>
                <a:gd name="T19" fmla="*/ 2147483647 h 73"/>
                <a:gd name="T20" fmla="*/ 2147483647 w 63"/>
                <a:gd name="T21" fmla="*/ 1121191379 h 73"/>
                <a:gd name="T22" fmla="*/ 2147483647 w 63"/>
                <a:gd name="T23" fmla="*/ 0 h 73"/>
                <a:gd name="T24" fmla="*/ 2147483647 w 63"/>
                <a:gd name="T25" fmla="*/ 1345428064 h 73"/>
                <a:gd name="T26" fmla="*/ 2147483647 w 63"/>
                <a:gd name="T27" fmla="*/ 728775075 h 73"/>
                <a:gd name="T28" fmla="*/ 2147483647 w 63"/>
                <a:gd name="T29" fmla="*/ 56057314 h 73"/>
                <a:gd name="T30" fmla="*/ 2147483647 w 63"/>
                <a:gd name="T31" fmla="*/ 280294101 h 73"/>
                <a:gd name="T32" fmla="*/ 2147483647 w 63"/>
                <a:gd name="T33" fmla="*/ 560595689 h 73"/>
                <a:gd name="T34" fmla="*/ 2147483647 w 63"/>
                <a:gd name="T35" fmla="*/ 1121191379 h 73"/>
                <a:gd name="T36" fmla="*/ 2147483647 w 63"/>
                <a:gd name="T37" fmla="*/ 1121191379 h 73"/>
                <a:gd name="T38" fmla="*/ 2147483647 w 63"/>
                <a:gd name="T39" fmla="*/ 1345428064 h 73"/>
                <a:gd name="T40" fmla="*/ 2147483647 w 63"/>
                <a:gd name="T41" fmla="*/ 1345428064 h 73"/>
                <a:gd name="T42" fmla="*/ 224519784 w 63"/>
                <a:gd name="T43" fmla="*/ 2147483647 h 73"/>
                <a:gd name="T44" fmla="*/ 224519784 w 63"/>
                <a:gd name="T45" fmla="*/ 2147483647 h 73"/>
                <a:gd name="T46" fmla="*/ 785819275 w 63"/>
                <a:gd name="T47" fmla="*/ 2147483647 h 73"/>
                <a:gd name="T48" fmla="*/ 785819275 w 63"/>
                <a:gd name="T49" fmla="*/ 2147483647 h 73"/>
                <a:gd name="T50" fmla="*/ 1347118824 w 63"/>
                <a:gd name="T51" fmla="*/ 2147483647 h 73"/>
                <a:gd name="T52" fmla="*/ 1347118824 w 63"/>
                <a:gd name="T53" fmla="*/ 2147483647 h 73"/>
                <a:gd name="T54" fmla="*/ 785819275 w 63"/>
                <a:gd name="T55" fmla="*/ 2147483647 h 73"/>
                <a:gd name="T56" fmla="*/ 224519784 w 63"/>
                <a:gd name="T57" fmla="*/ 2147483647 h 73"/>
                <a:gd name="T58" fmla="*/ 785819275 w 63"/>
                <a:gd name="T59" fmla="*/ 1289370764 h 73"/>
                <a:gd name="T60" fmla="*/ 0 w 63"/>
                <a:gd name="T61" fmla="*/ 2074203372 h 73"/>
                <a:gd name="T62" fmla="*/ 785819275 w 63"/>
                <a:gd name="T63" fmla="*/ 2147483647 h 73"/>
                <a:gd name="T64" fmla="*/ 1515508618 w 63"/>
                <a:gd name="T65" fmla="*/ 2074203372 h 73"/>
                <a:gd name="T66" fmla="*/ 785819275 w 63"/>
                <a:gd name="T67" fmla="*/ 1289370764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grpFill/>
            <a:ln w="9525">
              <a:noFill/>
              <a:round/>
              <a:headEnd/>
              <a:tailEnd/>
            </a:ln>
          </p:spPr>
          <p:txBody>
            <a:bodyPr/>
            <a:lstStyle/>
            <a:p>
              <a:pPr defTabSz="1097280">
                <a:defRPr/>
              </a:pPr>
              <a:endParaRPr lang="en-US" sz="2160" kern="0" dirty="0">
                <a:solidFill>
                  <a:sysClr val="windowText" lastClr="000000"/>
                </a:solidFill>
                <a:latin typeface=""/>
                <a:ea typeface="ＭＳ Ｐゴシック" pitchFamily="-97" charset="-128"/>
              </a:endParaRPr>
            </a:p>
          </p:txBody>
        </p:sp>
      </p:grpSp>
      <p:cxnSp>
        <p:nvCxnSpPr>
          <p:cNvPr id="95" name="直接连接符 94">
            <a:extLst>
              <a:ext uri="{FF2B5EF4-FFF2-40B4-BE49-F238E27FC236}">
                <a16:creationId xmlns:a16="http://schemas.microsoft.com/office/drawing/2014/main" id="{F696E91C-8945-4DD8-B86E-B99217411FA0}"/>
              </a:ext>
            </a:extLst>
          </p:cNvPr>
          <p:cNvCxnSpPr/>
          <p:nvPr/>
        </p:nvCxnSpPr>
        <p:spPr>
          <a:xfrm rot="5400000">
            <a:off x="7300950" y="5087485"/>
            <a:ext cx="432048" cy="1906"/>
          </a:xfrm>
          <a:prstGeom prst="line">
            <a:avLst/>
          </a:prstGeom>
          <a:ln w="28575">
            <a:solidFill>
              <a:srgbClr val="004E9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DE20202B-48EC-45C5-8B55-54660BB91E79}"/>
              </a:ext>
            </a:extLst>
          </p:cNvPr>
          <p:cNvSpPr/>
          <p:nvPr/>
        </p:nvSpPr>
        <p:spPr>
          <a:xfrm>
            <a:off x="7647758" y="4965908"/>
            <a:ext cx="3197155" cy="400110"/>
          </a:xfrm>
          <a:prstGeom prst="rect">
            <a:avLst/>
          </a:prstGeom>
        </p:spPr>
        <p:txBody>
          <a:bodyPr wrap="square">
            <a:spAutoFit/>
          </a:bodyPr>
          <a:lstStyle/>
          <a:p>
            <a:pPr lvl="0">
              <a:defRPr/>
            </a:pPr>
            <a:r>
              <a:rPr lang="zh-CN" altLang="en-US" sz="20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创意与创新</a:t>
            </a:r>
          </a:p>
        </p:txBody>
      </p:sp>
      <p:sp>
        <p:nvSpPr>
          <p:cNvPr id="97" name="TextBox 89">
            <a:extLst>
              <a:ext uri="{FF2B5EF4-FFF2-40B4-BE49-F238E27FC236}">
                <a16:creationId xmlns:a16="http://schemas.microsoft.com/office/drawing/2014/main" id="{3BA7699B-7360-4BBE-B422-93C418EBB497}"/>
              </a:ext>
            </a:extLst>
          </p:cNvPr>
          <p:cNvSpPr txBox="1"/>
          <p:nvPr/>
        </p:nvSpPr>
        <p:spPr>
          <a:xfrm>
            <a:off x="5126785" y="4871975"/>
            <a:ext cx="950506" cy="424732"/>
          </a:xfrm>
          <a:prstGeom prst="rect">
            <a:avLst/>
          </a:prstGeom>
          <a:noFill/>
        </p:spPr>
        <p:txBody>
          <a:bodyPr wrap="square" rtlCol="0">
            <a:spAutoFit/>
          </a:bodyPr>
          <a:lstStyle/>
          <a:p>
            <a:r>
              <a:rPr lang="en-US" altLang="zh-CN" sz="2160" dirty="0">
                <a:solidFill>
                  <a:schemeClr val="bg1"/>
                </a:solidFill>
                <a:effectLst>
                  <a:outerShdw blurRad="38100" dist="38100" dir="2700000" algn="tl">
                    <a:srgbClr val="000000">
                      <a:alpha val="43137"/>
                    </a:srgbClr>
                  </a:outerShdw>
                </a:effectLst>
                <a:latin typeface="Impact" pitchFamily="34" charset="0"/>
              </a:rPr>
              <a:t>Part 5</a:t>
            </a:r>
            <a:endParaRPr lang="zh-CN" altLang="en-US" sz="2160" dirty="0">
              <a:solidFill>
                <a:schemeClr val="bg1"/>
              </a:solidFill>
              <a:effectLst>
                <a:outerShdw blurRad="38100" dist="38100" dir="2700000" algn="tl">
                  <a:srgbClr val="000000">
                    <a:alpha val="43137"/>
                  </a:srgbClr>
                </a:outerShdw>
              </a:effectLst>
              <a:latin typeface="Impact" pitchFamily="34" charset="0"/>
            </a:endParaRPr>
          </a:p>
        </p:txBody>
      </p:sp>
    </p:spTree>
    <p:custDataLst>
      <p:tags r:id="rId1"/>
    </p:custDataLst>
  </p:cSld>
  <p:clrMapOvr>
    <a:masterClrMapping/>
  </p:clrMapOvr>
  <p:transition spd="med" advClick="0" advTm="1579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1+#ppt_w/2"/>
                                          </p:val>
                                        </p:tav>
                                        <p:tav tm="100000">
                                          <p:val>
                                            <p:strVal val="#ppt_x"/>
                                          </p:val>
                                        </p:tav>
                                      </p:tavLst>
                                    </p:anim>
                                    <p:anim calcmode="lin" valueType="num">
                                      <p:cBhvr additive="base">
                                        <p:cTn id="16" dur="500" fill="hold"/>
                                        <p:tgtEl>
                                          <p:spTgt spid="5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2" presetClass="entr" presetSubtype="2" fill="hold" grpId="0" nodeType="withEffect">
                                  <p:stCondLst>
                                    <p:cond delay="0"/>
                                  </p:stCondLst>
                                  <p:iterate type="lt">
                                    <p:tmPct val="10000"/>
                                  </p:iterate>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par>
                          <p:cTn id="25" fill="hold">
                            <p:stCondLst>
                              <p:cond delay="1850"/>
                            </p:stCondLst>
                            <p:childTnLst>
                              <p:par>
                                <p:cTn id="26" presetID="22" presetClass="entr" presetSubtype="8"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par>
                          <p:cTn id="29" fill="hold">
                            <p:stCondLst>
                              <p:cond delay="2350"/>
                            </p:stCondLst>
                            <p:childTnLst>
                              <p:par>
                                <p:cTn id="30" presetID="2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par>
                          <p:cTn id="33" fill="hold">
                            <p:stCondLst>
                              <p:cond delay="2850"/>
                            </p:stCondLst>
                            <p:childTnLst>
                              <p:par>
                                <p:cTn id="34" presetID="22" presetClass="entr" presetSubtype="8"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par>
                          <p:cTn id="37" fill="hold">
                            <p:stCondLst>
                              <p:cond delay="3350"/>
                            </p:stCondLst>
                            <p:childTnLst>
                              <p:par>
                                <p:cTn id="38" presetID="22" presetClass="entr" presetSubtype="8"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par>
                          <p:cTn id="41" fill="hold">
                            <p:stCondLst>
                              <p:cond delay="3850"/>
                            </p:stCondLst>
                            <p:childTnLst>
                              <p:par>
                                <p:cTn id="42" presetID="12" presetClass="entr" presetSubtype="8" fill="hold" grpId="0" nodeType="afterEffect">
                                  <p:stCondLst>
                                    <p:cond delay="0"/>
                                  </p:stCondLst>
                                  <p:childTnLst>
                                    <p:set>
                                      <p:cBhvr>
                                        <p:cTn id="43" dur="1" fill="hold">
                                          <p:stCondLst>
                                            <p:cond delay="0"/>
                                          </p:stCondLst>
                                        </p:cTn>
                                        <p:tgtEl>
                                          <p:spTgt spid="87"/>
                                        </p:tgtEl>
                                        <p:attrNameLst>
                                          <p:attrName>style.visibility</p:attrName>
                                        </p:attrNameLst>
                                      </p:cBhvr>
                                      <p:to>
                                        <p:strVal val="visible"/>
                                      </p:to>
                                    </p:set>
                                    <p:anim calcmode="lin" valueType="num">
                                      <p:cBhvr additive="base">
                                        <p:cTn id="44" dur="500"/>
                                        <p:tgtEl>
                                          <p:spTgt spid="87"/>
                                        </p:tgtEl>
                                        <p:attrNameLst>
                                          <p:attrName>ppt_x</p:attrName>
                                        </p:attrNameLst>
                                      </p:cBhvr>
                                      <p:tavLst>
                                        <p:tav tm="0">
                                          <p:val>
                                            <p:strVal val="#ppt_x-#ppt_w*1.125000"/>
                                          </p:val>
                                        </p:tav>
                                        <p:tav tm="100000">
                                          <p:val>
                                            <p:strVal val="#ppt_x"/>
                                          </p:val>
                                        </p:tav>
                                      </p:tavLst>
                                    </p:anim>
                                    <p:animEffect transition="in" filter="wipe(right)">
                                      <p:cBhvr>
                                        <p:cTn id="45" dur="500"/>
                                        <p:tgtEl>
                                          <p:spTgt spid="87"/>
                                        </p:tgtEl>
                                      </p:cBhvr>
                                    </p:animEffect>
                                  </p:childTnLst>
                                </p:cTn>
                              </p:par>
                            </p:childTnLst>
                          </p:cTn>
                        </p:par>
                        <p:par>
                          <p:cTn id="46" fill="hold">
                            <p:stCondLst>
                              <p:cond delay="4350"/>
                            </p:stCondLst>
                            <p:childTnLst>
                              <p:par>
                                <p:cTn id="47" presetID="12" presetClass="entr" presetSubtype="8"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 calcmode="lin" valueType="num">
                                      <p:cBhvr additive="base">
                                        <p:cTn id="49" dur="500"/>
                                        <p:tgtEl>
                                          <p:spTgt spid="88"/>
                                        </p:tgtEl>
                                        <p:attrNameLst>
                                          <p:attrName>ppt_x</p:attrName>
                                        </p:attrNameLst>
                                      </p:cBhvr>
                                      <p:tavLst>
                                        <p:tav tm="0">
                                          <p:val>
                                            <p:strVal val="#ppt_x-#ppt_w*1.125000"/>
                                          </p:val>
                                        </p:tav>
                                        <p:tav tm="100000">
                                          <p:val>
                                            <p:strVal val="#ppt_x"/>
                                          </p:val>
                                        </p:tav>
                                      </p:tavLst>
                                    </p:anim>
                                    <p:animEffect transition="in" filter="wipe(right)">
                                      <p:cBhvr>
                                        <p:cTn id="50" dur="500"/>
                                        <p:tgtEl>
                                          <p:spTgt spid="88"/>
                                        </p:tgtEl>
                                      </p:cBhvr>
                                    </p:animEffect>
                                  </p:childTnLst>
                                </p:cTn>
                              </p:par>
                            </p:childTnLst>
                          </p:cTn>
                        </p:par>
                        <p:par>
                          <p:cTn id="51" fill="hold">
                            <p:stCondLst>
                              <p:cond delay="4850"/>
                            </p:stCondLst>
                            <p:childTnLst>
                              <p:par>
                                <p:cTn id="52" presetID="12" presetClass="entr" presetSubtype="8" fill="hold" grpId="0" nodeType="afterEffect">
                                  <p:stCondLst>
                                    <p:cond delay="0"/>
                                  </p:stCondLst>
                                  <p:childTnLst>
                                    <p:set>
                                      <p:cBhvr>
                                        <p:cTn id="53" dur="1" fill="hold">
                                          <p:stCondLst>
                                            <p:cond delay="0"/>
                                          </p:stCondLst>
                                        </p:cTn>
                                        <p:tgtEl>
                                          <p:spTgt spid="89"/>
                                        </p:tgtEl>
                                        <p:attrNameLst>
                                          <p:attrName>style.visibility</p:attrName>
                                        </p:attrNameLst>
                                      </p:cBhvr>
                                      <p:to>
                                        <p:strVal val="visible"/>
                                      </p:to>
                                    </p:set>
                                    <p:anim calcmode="lin" valueType="num">
                                      <p:cBhvr additive="base">
                                        <p:cTn id="54" dur="500"/>
                                        <p:tgtEl>
                                          <p:spTgt spid="89"/>
                                        </p:tgtEl>
                                        <p:attrNameLst>
                                          <p:attrName>ppt_x</p:attrName>
                                        </p:attrNameLst>
                                      </p:cBhvr>
                                      <p:tavLst>
                                        <p:tav tm="0">
                                          <p:val>
                                            <p:strVal val="#ppt_x-#ppt_w*1.125000"/>
                                          </p:val>
                                        </p:tav>
                                        <p:tav tm="100000">
                                          <p:val>
                                            <p:strVal val="#ppt_x"/>
                                          </p:val>
                                        </p:tav>
                                      </p:tavLst>
                                    </p:anim>
                                    <p:animEffect transition="in" filter="wipe(right)">
                                      <p:cBhvr>
                                        <p:cTn id="55" dur="500"/>
                                        <p:tgtEl>
                                          <p:spTgt spid="89"/>
                                        </p:tgtEl>
                                      </p:cBhvr>
                                    </p:animEffect>
                                  </p:childTnLst>
                                </p:cTn>
                              </p:par>
                            </p:childTnLst>
                          </p:cTn>
                        </p:par>
                        <p:par>
                          <p:cTn id="56" fill="hold">
                            <p:stCondLst>
                              <p:cond delay="5350"/>
                            </p:stCondLst>
                            <p:childTnLst>
                              <p:par>
                                <p:cTn id="57" presetID="12" presetClass="entr" presetSubtype="8" fill="hold" grpId="0" nodeType="afterEffect">
                                  <p:stCondLst>
                                    <p:cond delay="0"/>
                                  </p:stCondLst>
                                  <p:childTnLst>
                                    <p:set>
                                      <p:cBhvr>
                                        <p:cTn id="58" dur="1" fill="hold">
                                          <p:stCondLst>
                                            <p:cond delay="0"/>
                                          </p:stCondLst>
                                        </p:cTn>
                                        <p:tgtEl>
                                          <p:spTgt spid="90"/>
                                        </p:tgtEl>
                                        <p:attrNameLst>
                                          <p:attrName>style.visibility</p:attrName>
                                        </p:attrNameLst>
                                      </p:cBhvr>
                                      <p:to>
                                        <p:strVal val="visible"/>
                                      </p:to>
                                    </p:set>
                                    <p:anim calcmode="lin" valueType="num">
                                      <p:cBhvr additive="base">
                                        <p:cTn id="59" dur="500"/>
                                        <p:tgtEl>
                                          <p:spTgt spid="90"/>
                                        </p:tgtEl>
                                        <p:attrNameLst>
                                          <p:attrName>ppt_x</p:attrName>
                                        </p:attrNameLst>
                                      </p:cBhvr>
                                      <p:tavLst>
                                        <p:tav tm="0">
                                          <p:val>
                                            <p:strVal val="#ppt_x-#ppt_w*1.125000"/>
                                          </p:val>
                                        </p:tav>
                                        <p:tav tm="100000">
                                          <p:val>
                                            <p:strVal val="#ppt_x"/>
                                          </p:val>
                                        </p:tav>
                                      </p:tavLst>
                                    </p:anim>
                                    <p:animEffect transition="in" filter="wipe(right)">
                                      <p:cBhvr>
                                        <p:cTn id="60" dur="500"/>
                                        <p:tgtEl>
                                          <p:spTgt spid="90"/>
                                        </p:tgtEl>
                                      </p:cBhvr>
                                    </p:animEffect>
                                  </p:childTnLst>
                                </p:cTn>
                              </p:par>
                            </p:childTnLst>
                          </p:cTn>
                        </p:par>
                        <p:par>
                          <p:cTn id="61" fill="hold">
                            <p:stCondLst>
                              <p:cond delay="5850"/>
                            </p:stCondLst>
                            <p:childTnLst>
                              <p:par>
                                <p:cTn id="62" presetID="2" presetClass="entr" presetSubtype="2" fill="hold" nodeType="after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additive="base">
                                        <p:cTn id="64" dur="500" fill="hold"/>
                                        <p:tgtEl>
                                          <p:spTgt spid="70"/>
                                        </p:tgtEl>
                                        <p:attrNameLst>
                                          <p:attrName>ppt_x</p:attrName>
                                        </p:attrNameLst>
                                      </p:cBhvr>
                                      <p:tavLst>
                                        <p:tav tm="0">
                                          <p:val>
                                            <p:strVal val="1+#ppt_w/2"/>
                                          </p:val>
                                        </p:tav>
                                        <p:tav tm="100000">
                                          <p:val>
                                            <p:strVal val="#ppt_x"/>
                                          </p:val>
                                        </p:tav>
                                      </p:tavLst>
                                    </p:anim>
                                    <p:anim calcmode="lin" valueType="num">
                                      <p:cBhvr additive="base">
                                        <p:cTn id="65" dur="500" fill="hold"/>
                                        <p:tgtEl>
                                          <p:spTgt spid="70"/>
                                        </p:tgtEl>
                                        <p:attrNameLst>
                                          <p:attrName>ppt_y</p:attrName>
                                        </p:attrNameLst>
                                      </p:cBhvr>
                                      <p:tavLst>
                                        <p:tav tm="0">
                                          <p:val>
                                            <p:strVal val="#ppt_y"/>
                                          </p:val>
                                        </p:tav>
                                        <p:tav tm="100000">
                                          <p:val>
                                            <p:strVal val="#ppt_y"/>
                                          </p:val>
                                        </p:tav>
                                      </p:tavLst>
                                    </p:anim>
                                  </p:childTnLst>
                                </p:cTn>
                              </p:par>
                              <p:par>
                                <p:cTn id="66" presetID="8" presetClass="emph" presetSubtype="0" fill="hold" nodeType="withEffect">
                                  <p:stCondLst>
                                    <p:cond delay="0"/>
                                  </p:stCondLst>
                                  <p:childTnLst>
                                    <p:animRot by="21600000">
                                      <p:cBhvr>
                                        <p:cTn id="67" dur="500" fill="hold"/>
                                        <p:tgtEl>
                                          <p:spTgt spid="70"/>
                                        </p:tgtEl>
                                        <p:attrNameLst>
                                          <p:attrName>r</p:attrName>
                                        </p:attrNameLst>
                                      </p:cBhvr>
                                    </p:animRot>
                                  </p:childTnLst>
                                </p:cTn>
                              </p:par>
                            </p:childTnLst>
                          </p:cTn>
                        </p:par>
                        <p:par>
                          <p:cTn id="68" fill="hold">
                            <p:stCondLst>
                              <p:cond delay="6350"/>
                            </p:stCondLst>
                            <p:childTnLst>
                              <p:par>
                                <p:cTn id="69" presetID="22" presetClass="entr" presetSubtype="4" fill="hold" nodeType="after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wipe(down)">
                                      <p:cBhvr>
                                        <p:cTn id="71" dur="500"/>
                                        <p:tgtEl>
                                          <p:spTgt spid="79"/>
                                        </p:tgtEl>
                                      </p:cBhvr>
                                    </p:animEffect>
                                  </p:childTnLst>
                                </p:cTn>
                              </p:par>
                            </p:childTnLst>
                          </p:cTn>
                        </p:par>
                        <p:par>
                          <p:cTn id="72" fill="hold">
                            <p:stCondLst>
                              <p:cond delay="6850"/>
                            </p:stCondLst>
                            <p:childTnLst>
                              <p:par>
                                <p:cTn id="73" presetID="2" presetClass="entr" presetSubtype="2" fill="hold" grpId="0" nodeType="afterEffect">
                                  <p:stCondLst>
                                    <p:cond delay="0"/>
                                  </p:stCondLst>
                                  <p:childTnLst>
                                    <p:set>
                                      <p:cBhvr>
                                        <p:cTn id="74" dur="1" fill="hold">
                                          <p:stCondLst>
                                            <p:cond delay="0"/>
                                          </p:stCondLst>
                                        </p:cTn>
                                        <p:tgtEl>
                                          <p:spTgt spid="83"/>
                                        </p:tgtEl>
                                        <p:attrNameLst>
                                          <p:attrName>style.visibility</p:attrName>
                                        </p:attrNameLst>
                                      </p:cBhvr>
                                      <p:to>
                                        <p:strVal val="visible"/>
                                      </p:to>
                                    </p:set>
                                    <p:anim calcmode="lin" valueType="num">
                                      <p:cBhvr additive="base">
                                        <p:cTn id="75" dur="500" fill="hold"/>
                                        <p:tgtEl>
                                          <p:spTgt spid="83"/>
                                        </p:tgtEl>
                                        <p:attrNameLst>
                                          <p:attrName>ppt_x</p:attrName>
                                        </p:attrNameLst>
                                      </p:cBhvr>
                                      <p:tavLst>
                                        <p:tav tm="0">
                                          <p:val>
                                            <p:strVal val="1+#ppt_w/2"/>
                                          </p:val>
                                        </p:tav>
                                        <p:tav tm="100000">
                                          <p:val>
                                            <p:strVal val="#ppt_x"/>
                                          </p:val>
                                        </p:tav>
                                      </p:tavLst>
                                    </p:anim>
                                    <p:anim calcmode="lin" valueType="num">
                                      <p:cBhvr additive="base">
                                        <p:cTn id="76" dur="500" fill="hold"/>
                                        <p:tgtEl>
                                          <p:spTgt spid="83"/>
                                        </p:tgtEl>
                                        <p:attrNameLst>
                                          <p:attrName>ppt_y</p:attrName>
                                        </p:attrNameLst>
                                      </p:cBhvr>
                                      <p:tavLst>
                                        <p:tav tm="0">
                                          <p:val>
                                            <p:strVal val="#ppt_y"/>
                                          </p:val>
                                        </p:tav>
                                        <p:tav tm="100000">
                                          <p:val>
                                            <p:strVal val="#ppt_y"/>
                                          </p:val>
                                        </p:tav>
                                      </p:tavLst>
                                    </p:anim>
                                  </p:childTnLst>
                                </p:cTn>
                              </p:par>
                            </p:childTnLst>
                          </p:cTn>
                        </p:par>
                        <p:par>
                          <p:cTn id="77" fill="hold">
                            <p:stCondLst>
                              <p:cond delay="7350"/>
                            </p:stCondLst>
                            <p:childTnLst>
                              <p:par>
                                <p:cTn id="78" presetID="2" presetClass="entr" presetSubtype="2" fill="hold" nodeType="after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1+#ppt_w/2"/>
                                          </p:val>
                                        </p:tav>
                                        <p:tav tm="100000">
                                          <p:val>
                                            <p:strVal val="#ppt_x"/>
                                          </p:val>
                                        </p:tav>
                                      </p:tavLst>
                                    </p:anim>
                                    <p:anim calcmode="lin" valueType="num">
                                      <p:cBhvr additive="base">
                                        <p:cTn id="81" dur="500" fill="hold"/>
                                        <p:tgtEl>
                                          <p:spTgt spid="76"/>
                                        </p:tgtEl>
                                        <p:attrNameLst>
                                          <p:attrName>ppt_y</p:attrName>
                                        </p:attrNameLst>
                                      </p:cBhvr>
                                      <p:tavLst>
                                        <p:tav tm="0">
                                          <p:val>
                                            <p:strVal val="#ppt_y"/>
                                          </p:val>
                                        </p:tav>
                                        <p:tav tm="100000">
                                          <p:val>
                                            <p:strVal val="#ppt_y"/>
                                          </p:val>
                                        </p:tav>
                                      </p:tavLst>
                                    </p:anim>
                                  </p:childTnLst>
                                </p:cTn>
                              </p:par>
                              <p:par>
                                <p:cTn id="82" presetID="8" presetClass="emph" presetSubtype="0" fill="hold" nodeType="withEffect">
                                  <p:stCondLst>
                                    <p:cond delay="0"/>
                                  </p:stCondLst>
                                  <p:childTnLst>
                                    <p:animRot by="21600000">
                                      <p:cBhvr>
                                        <p:cTn id="83" dur="500" fill="hold"/>
                                        <p:tgtEl>
                                          <p:spTgt spid="76"/>
                                        </p:tgtEl>
                                        <p:attrNameLst>
                                          <p:attrName>r</p:attrName>
                                        </p:attrNameLst>
                                      </p:cBhvr>
                                    </p:animRot>
                                  </p:childTnLst>
                                </p:cTn>
                              </p:par>
                            </p:childTnLst>
                          </p:cTn>
                        </p:par>
                        <p:par>
                          <p:cTn id="84" fill="hold">
                            <p:stCondLst>
                              <p:cond delay="7850"/>
                            </p:stCondLst>
                            <p:childTnLst>
                              <p:par>
                                <p:cTn id="85" presetID="22" presetClass="entr" presetSubtype="4" fill="hold" nodeType="after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wipe(down)">
                                      <p:cBhvr>
                                        <p:cTn id="87" dur="500"/>
                                        <p:tgtEl>
                                          <p:spTgt spid="80"/>
                                        </p:tgtEl>
                                      </p:cBhvr>
                                    </p:animEffect>
                                  </p:childTnLst>
                                </p:cTn>
                              </p:par>
                            </p:childTnLst>
                          </p:cTn>
                        </p:par>
                        <p:par>
                          <p:cTn id="88" fill="hold">
                            <p:stCondLst>
                              <p:cond delay="8350"/>
                            </p:stCondLst>
                            <p:childTnLst>
                              <p:par>
                                <p:cTn id="89" presetID="2" presetClass="entr" presetSubtype="2"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anim calcmode="lin" valueType="num">
                                      <p:cBhvr additive="base">
                                        <p:cTn id="91" dur="500" fill="hold"/>
                                        <p:tgtEl>
                                          <p:spTgt spid="86"/>
                                        </p:tgtEl>
                                        <p:attrNameLst>
                                          <p:attrName>ppt_x</p:attrName>
                                        </p:attrNameLst>
                                      </p:cBhvr>
                                      <p:tavLst>
                                        <p:tav tm="0">
                                          <p:val>
                                            <p:strVal val="1+#ppt_w/2"/>
                                          </p:val>
                                        </p:tav>
                                        <p:tav tm="100000">
                                          <p:val>
                                            <p:strVal val="#ppt_x"/>
                                          </p:val>
                                        </p:tav>
                                      </p:tavLst>
                                    </p:anim>
                                    <p:anim calcmode="lin" valueType="num">
                                      <p:cBhvr additive="base">
                                        <p:cTn id="92" dur="500" fill="hold"/>
                                        <p:tgtEl>
                                          <p:spTgt spid="86"/>
                                        </p:tgtEl>
                                        <p:attrNameLst>
                                          <p:attrName>ppt_y</p:attrName>
                                        </p:attrNameLst>
                                      </p:cBhvr>
                                      <p:tavLst>
                                        <p:tav tm="0">
                                          <p:val>
                                            <p:strVal val="#ppt_y"/>
                                          </p:val>
                                        </p:tav>
                                        <p:tav tm="100000">
                                          <p:val>
                                            <p:strVal val="#ppt_y"/>
                                          </p:val>
                                        </p:tav>
                                      </p:tavLst>
                                    </p:anim>
                                  </p:childTnLst>
                                </p:cTn>
                              </p:par>
                            </p:childTnLst>
                          </p:cTn>
                        </p:par>
                        <p:par>
                          <p:cTn id="93" fill="hold">
                            <p:stCondLst>
                              <p:cond delay="8850"/>
                            </p:stCondLst>
                            <p:childTnLst>
                              <p:par>
                                <p:cTn id="94" presetID="2" presetClass="entr" presetSubtype="2" fill="hold" nodeType="afterEffect">
                                  <p:stCondLst>
                                    <p:cond delay="0"/>
                                  </p:stCondLst>
                                  <p:childTnLst>
                                    <p:set>
                                      <p:cBhvr>
                                        <p:cTn id="95" dur="1" fill="hold">
                                          <p:stCondLst>
                                            <p:cond delay="0"/>
                                          </p:stCondLst>
                                        </p:cTn>
                                        <p:tgtEl>
                                          <p:spTgt spid="64"/>
                                        </p:tgtEl>
                                        <p:attrNameLst>
                                          <p:attrName>style.visibility</p:attrName>
                                        </p:attrNameLst>
                                      </p:cBhvr>
                                      <p:to>
                                        <p:strVal val="visible"/>
                                      </p:to>
                                    </p:set>
                                    <p:anim calcmode="lin" valueType="num">
                                      <p:cBhvr additive="base">
                                        <p:cTn id="96" dur="500" fill="hold"/>
                                        <p:tgtEl>
                                          <p:spTgt spid="64"/>
                                        </p:tgtEl>
                                        <p:attrNameLst>
                                          <p:attrName>ppt_x</p:attrName>
                                        </p:attrNameLst>
                                      </p:cBhvr>
                                      <p:tavLst>
                                        <p:tav tm="0">
                                          <p:val>
                                            <p:strVal val="1+#ppt_w/2"/>
                                          </p:val>
                                        </p:tav>
                                        <p:tav tm="100000">
                                          <p:val>
                                            <p:strVal val="#ppt_x"/>
                                          </p:val>
                                        </p:tav>
                                      </p:tavLst>
                                    </p:anim>
                                    <p:anim calcmode="lin" valueType="num">
                                      <p:cBhvr additive="base">
                                        <p:cTn id="97" dur="500" fill="hold"/>
                                        <p:tgtEl>
                                          <p:spTgt spid="64"/>
                                        </p:tgtEl>
                                        <p:attrNameLst>
                                          <p:attrName>ppt_y</p:attrName>
                                        </p:attrNameLst>
                                      </p:cBhvr>
                                      <p:tavLst>
                                        <p:tav tm="0">
                                          <p:val>
                                            <p:strVal val="#ppt_y"/>
                                          </p:val>
                                        </p:tav>
                                        <p:tav tm="100000">
                                          <p:val>
                                            <p:strVal val="#ppt_y"/>
                                          </p:val>
                                        </p:tav>
                                      </p:tavLst>
                                    </p:anim>
                                  </p:childTnLst>
                                </p:cTn>
                              </p:par>
                              <p:par>
                                <p:cTn id="98" presetID="8" presetClass="emph" presetSubtype="0" fill="hold" nodeType="withEffect">
                                  <p:stCondLst>
                                    <p:cond delay="0"/>
                                  </p:stCondLst>
                                  <p:childTnLst>
                                    <p:animRot by="21600000">
                                      <p:cBhvr>
                                        <p:cTn id="99" dur="500" fill="hold"/>
                                        <p:tgtEl>
                                          <p:spTgt spid="64"/>
                                        </p:tgtEl>
                                        <p:attrNameLst>
                                          <p:attrName>r</p:attrName>
                                        </p:attrNameLst>
                                      </p:cBhvr>
                                    </p:animRot>
                                  </p:childTnLst>
                                </p:cTn>
                              </p:par>
                            </p:childTnLst>
                          </p:cTn>
                        </p:par>
                        <p:par>
                          <p:cTn id="100" fill="hold">
                            <p:stCondLst>
                              <p:cond delay="9350"/>
                            </p:stCondLst>
                            <p:childTnLst>
                              <p:par>
                                <p:cTn id="101" presetID="22" presetClass="entr" presetSubtype="4" fill="hold" nodeType="after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childTnLst>
                          </p:cTn>
                        </p:par>
                        <p:par>
                          <p:cTn id="104" fill="hold">
                            <p:stCondLst>
                              <p:cond delay="9850"/>
                            </p:stCondLst>
                            <p:childTnLst>
                              <p:par>
                                <p:cTn id="105" presetID="2" presetClass="entr" presetSubtype="2" fill="hold" grpId="0" nodeType="afterEffect">
                                  <p:stCondLst>
                                    <p:cond delay="0"/>
                                  </p:stCondLst>
                                  <p:childTnLst>
                                    <p:set>
                                      <p:cBhvr>
                                        <p:cTn id="106" dur="1" fill="hold">
                                          <p:stCondLst>
                                            <p:cond delay="0"/>
                                          </p:stCondLst>
                                        </p:cTn>
                                        <p:tgtEl>
                                          <p:spTgt spid="84"/>
                                        </p:tgtEl>
                                        <p:attrNameLst>
                                          <p:attrName>style.visibility</p:attrName>
                                        </p:attrNameLst>
                                      </p:cBhvr>
                                      <p:to>
                                        <p:strVal val="visible"/>
                                      </p:to>
                                    </p:set>
                                    <p:anim calcmode="lin" valueType="num">
                                      <p:cBhvr additive="base">
                                        <p:cTn id="107" dur="500" fill="hold"/>
                                        <p:tgtEl>
                                          <p:spTgt spid="84"/>
                                        </p:tgtEl>
                                        <p:attrNameLst>
                                          <p:attrName>ppt_x</p:attrName>
                                        </p:attrNameLst>
                                      </p:cBhvr>
                                      <p:tavLst>
                                        <p:tav tm="0">
                                          <p:val>
                                            <p:strVal val="1+#ppt_w/2"/>
                                          </p:val>
                                        </p:tav>
                                        <p:tav tm="100000">
                                          <p:val>
                                            <p:strVal val="#ppt_x"/>
                                          </p:val>
                                        </p:tav>
                                      </p:tavLst>
                                    </p:anim>
                                    <p:anim calcmode="lin" valueType="num">
                                      <p:cBhvr additive="base">
                                        <p:cTn id="108" dur="500" fill="hold"/>
                                        <p:tgtEl>
                                          <p:spTgt spid="84"/>
                                        </p:tgtEl>
                                        <p:attrNameLst>
                                          <p:attrName>ppt_y</p:attrName>
                                        </p:attrNameLst>
                                      </p:cBhvr>
                                      <p:tavLst>
                                        <p:tav tm="0">
                                          <p:val>
                                            <p:strVal val="#ppt_y"/>
                                          </p:val>
                                        </p:tav>
                                        <p:tav tm="100000">
                                          <p:val>
                                            <p:strVal val="#ppt_y"/>
                                          </p:val>
                                        </p:tav>
                                      </p:tavLst>
                                    </p:anim>
                                  </p:childTnLst>
                                </p:cTn>
                              </p:par>
                            </p:childTnLst>
                          </p:cTn>
                        </p:par>
                        <p:par>
                          <p:cTn id="109" fill="hold">
                            <p:stCondLst>
                              <p:cond delay="10350"/>
                            </p:stCondLst>
                            <p:childTnLst>
                              <p:par>
                                <p:cTn id="110" presetID="2" presetClass="entr" presetSubtype="2" fill="hold" nodeType="afterEffect">
                                  <p:stCondLst>
                                    <p:cond delay="0"/>
                                  </p:stCondLst>
                                  <p:childTnLst>
                                    <p:set>
                                      <p:cBhvr>
                                        <p:cTn id="111" dur="1" fill="hold">
                                          <p:stCondLst>
                                            <p:cond delay="0"/>
                                          </p:stCondLst>
                                        </p:cTn>
                                        <p:tgtEl>
                                          <p:spTgt spid="73"/>
                                        </p:tgtEl>
                                        <p:attrNameLst>
                                          <p:attrName>style.visibility</p:attrName>
                                        </p:attrNameLst>
                                      </p:cBhvr>
                                      <p:to>
                                        <p:strVal val="visible"/>
                                      </p:to>
                                    </p:set>
                                    <p:anim calcmode="lin" valueType="num">
                                      <p:cBhvr additive="base">
                                        <p:cTn id="112" dur="500" fill="hold"/>
                                        <p:tgtEl>
                                          <p:spTgt spid="73"/>
                                        </p:tgtEl>
                                        <p:attrNameLst>
                                          <p:attrName>ppt_x</p:attrName>
                                        </p:attrNameLst>
                                      </p:cBhvr>
                                      <p:tavLst>
                                        <p:tav tm="0">
                                          <p:val>
                                            <p:strVal val="1+#ppt_w/2"/>
                                          </p:val>
                                        </p:tav>
                                        <p:tav tm="100000">
                                          <p:val>
                                            <p:strVal val="#ppt_x"/>
                                          </p:val>
                                        </p:tav>
                                      </p:tavLst>
                                    </p:anim>
                                    <p:anim calcmode="lin" valueType="num">
                                      <p:cBhvr additive="base">
                                        <p:cTn id="113" dur="500" fill="hold"/>
                                        <p:tgtEl>
                                          <p:spTgt spid="73"/>
                                        </p:tgtEl>
                                        <p:attrNameLst>
                                          <p:attrName>ppt_y</p:attrName>
                                        </p:attrNameLst>
                                      </p:cBhvr>
                                      <p:tavLst>
                                        <p:tav tm="0">
                                          <p:val>
                                            <p:strVal val="#ppt_y"/>
                                          </p:val>
                                        </p:tav>
                                        <p:tav tm="100000">
                                          <p:val>
                                            <p:strVal val="#ppt_y"/>
                                          </p:val>
                                        </p:tav>
                                      </p:tavLst>
                                    </p:anim>
                                  </p:childTnLst>
                                </p:cTn>
                              </p:par>
                              <p:par>
                                <p:cTn id="114" presetID="8" presetClass="emph" presetSubtype="0" fill="hold" nodeType="withEffect">
                                  <p:stCondLst>
                                    <p:cond delay="0"/>
                                  </p:stCondLst>
                                  <p:childTnLst>
                                    <p:animRot by="21600000">
                                      <p:cBhvr>
                                        <p:cTn id="115" dur="500" fill="hold"/>
                                        <p:tgtEl>
                                          <p:spTgt spid="73"/>
                                        </p:tgtEl>
                                        <p:attrNameLst>
                                          <p:attrName>r</p:attrName>
                                        </p:attrNameLst>
                                      </p:cBhvr>
                                    </p:animRot>
                                  </p:childTnLst>
                                </p:cTn>
                              </p:par>
                            </p:childTnLst>
                          </p:cTn>
                        </p:par>
                        <p:par>
                          <p:cTn id="116" fill="hold">
                            <p:stCondLst>
                              <p:cond delay="10850"/>
                            </p:stCondLst>
                            <p:childTnLst>
                              <p:par>
                                <p:cTn id="117" presetID="22" presetClass="entr" presetSubtype="4" fill="hold" nodeType="afterEffect">
                                  <p:stCondLst>
                                    <p:cond delay="0"/>
                                  </p:stCondLst>
                                  <p:childTnLst>
                                    <p:set>
                                      <p:cBhvr>
                                        <p:cTn id="118" dur="1" fill="hold">
                                          <p:stCondLst>
                                            <p:cond delay="0"/>
                                          </p:stCondLst>
                                        </p:cTn>
                                        <p:tgtEl>
                                          <p:spTgt spid="82"/>
                                        </p:tgtEl>
                                        <p:attrNameLst>
                                          <p:attrName>style.visibility</p:attrName>
                                        </p:attrNameLst>
                                      </p:cBhvr>
                                      <p:to>
                                        <p:strVal val="visible"/>
                                      </p:to>
                                    </p:set>
                                    <p:animEffect transition="in" filter="wipe(down)">
                                      <p:cBhvr>
                                        <p:cTn id="119" dur="500"/>
                                        <p:tgtEl>
                                          <p:spTgt spid="82"/>
                                        </p:tgtEl>
                                      </p:cBhvr>
                                    </p:animEffect>
                                  </p:childTnLst>
                                </p:cTn>
                              </p:par>
                            </p:childTnLst>
                          </p:cTn>
                        </p:par>
                        <p:par>
                          <p:cTn id="120" fill="hold">
                            <p:stCondLst>
                              <p:cond delay="11350"/>
                            </p:stCondLst>
                            <p:childTnLst>
                              <p:par>
                                <p:cTn id="121" presetID="2" presetClass="entr" presetSubtype="2" fill="hold" grpId="0" nodeType="afterEffect">
                                  <p:stCondLst>
                                    <p:cond delay="0"/>
                                  </p:stCondLst>
                                  <p:childTnLst>
                                    <p:set>
                                      <p:cBhvr>
                                        <p:cTn id="122" dur="1" fill="hold">
                                          <p:stCondLst>
                                            <p:cond delay="0"/>
                                          </p:stCondLst>
                                        </p:cTn>
                                        <p:tgtEl>
                                          <p:spTgt spid="85"/>
                                        </p:tgtEl>
                                        <p:attrNameLst>
                                          <p:attrName>style.visibility</p:attrName>
                                        </p:attrNameLst>
                                      </p:cBhvr>
                                      <p:to>
                                        <p:strVal val="visible"/>
                                      </p:to>
                                    </p:set>
                                    <p:anim calcmode="lin" valueType="num">
                                      <p:cBhvr additive="base">
                                        <p:cTn id="123" dur="500" fill="hold"/>
                                        <p:tgtEl>
                                          <p:spTgt spid="85"/>
                                        </p:tgtEl>
                                        <p:attrNameLst>
                                          <p:attrName>ppt_x</p:attrName>
                                        </p:attrNameLst>
                                      </p:cBhvr>
                                      <p:tavLst>
                                        <p:tav tm="0">
                                          <p:val>
                                            <p:strVal val="1+#ppt_w/2"/>
                                          </p:val>
                                        </p:tav>
                                        <p:tav tm="100000">
                                          <p:val>
                                            <p:strVal val="#ppt_x"/>
                                          </p:val>
                                        </p:tav>
                                      </p:tavLst>
                                    </p:anim>
                                    <p:anim calcmode="lin" valueType="num">
                                      <p:cBhvr additive="base">
                                        <p:cTn id="124" dur="500" fill="hold"/>
                                        <p:tgtEl>
                                          <p:spTgt spid="85"/>
                                        </p:tgtEl>
                                        <p:attrNameLst>
                                          <p:attrName>ppt_y</p:attrName>
                                        </p:attrNameLst>
                                      </p:cBhvr>
                                      <p:tavLst>
                                        <p:tav tm="0">
                                          <p:val>
                                            <p:strVal val="#ppt_y"/>
                                          </p:val>
                                        </p:tav>
                                        <p:tav tm="100000">
                                          <p:val>
                                            <p:strVal val="#ppt_y"/>
                                          </p:val>
                                        </p:tav>
                                      </p:tavLst>
                                    </p:anim>
                                  </p:childTnLst>
                                </p:cTn>
                              </p:par>
                            </p:childTnLst>
                          </p:cTn>
                        </p:par>
                        <p:par>
                          <p:cTn id="125" fill="hold">
                            <p:stCondLst>
                              <p:cond delay="11850"/>
                            </p:stCondLst>
                            <p:childTnLst>
                              <p:par>
                                <p:cTn id="126" presetID="22" presetClass="entr" presetSubtype="8" fill="hold" nodeType="afterEffect">
                                  <p:stCondLst>
                                    <p:cond delay="0"/>
                                  </p:stCondLst>
                                  <p:childTnLst>
                                    <p:set>
                                      <p:cBhvr>
                                        <p:cTn id="127" dur="1" fill="hold">
                                          <p:stCondLst>
                                            <p:cond delay="0"/>
                                          </p:stCondLst>
                                        </p:cTn>
                                        <p:tgtEl>
                                          <p:spTgt spid="50"/>
                                        </p:tgtEl>
                                        <p:attrNameLst>
                                          <p:attrName>style.visibility</p:attrName>
                                        </p:attrNameLst>
                                      </p:cBhvr>
                                      <p:to>
                                        <p:strVal val="visible"/>
                                      </p:to>
                                    </p:set>
                                    <p:animEffect transition="in" filter="wipe(left)">
                                      <p:cBhvr>
                                        <p:cTn id="128" dur="500"/>
                                        <p:tgtEl>
                                          <p:spTgt spid="50"/>
                                        </p:tgtEl>
                                      </p:cBhvr>
                                    </p:animEffect>
                                  </p:childTnLst>
                                </p:cTn>
                              </p:par>
                            </p:childTnLst>
                          </p:cTn>
                        </p:par>
                        <p:par>
                          <p:cTn id="129" fill="hold">
                            <p:stCondLst>
                              <p:cond delay="12350"/>
                            </p:stCondLst>
                            <p:childTnLst>
                              <p:par>
                                <p:cTn id="130" presetID="12" presetClass="entr" presetSubtype="8" fill="hold" grpId="0" nodeType="afterEffect">
                                  <p:stCondLst>
                                    <p:cond delay="0"/>
                                  </p:stCondLst>
                                  <p:childTnLst>
                                    <p:set>
                                      <p:cBhvr>
                                        <p:cTn id="131" dur="1" fill="hold">
                                          <p:stCondLst>
                                            <p:cond delay="0"/>
                                          </p:stCondLst>
                                        </p:cTn>
                                        <p:tgtEl>
                                          <p:spTgt spid="53"/>
                                        </p:tgtEl>
                                        <p:attrNameLst>
                                          <p:attrName>style.visibility</p:attrName>
                                        </p:attrNameLst>
                                      </p:cBhvr>
                                      <p:to>
                                        <p:strVal val="visible"/>
                                      </p:to>
                                    </p:set>
                                    <p:anim calcmode="lin" valueType="num">
                                      <p:cBhvr additive="base">
                                        <p:cTn id="132" dur="500"/>
                                        <p:tgtEl>
                                          <p:spTgt spid="53"/>
                                        </p:tgtEl>
                                        <p:attrNameLst>
                                          <p:attrName>ppt_x</p:attrName>
                                        </p:attrNameLst>
                                      </p:cBhvr>
                                      <p:tavLst>
                                        <p:tav tm="0">
                                          <p:val>
                                            <p:strVal val="#ppt_x-#ppt_w*1.125000"/>
                                          </p:val>
                                        </p:tav>
                                        <p:tav tm="100000">
                                          <p:val>
                                            <p:strVal val="#ppt_x"/>
                                          </p:val>
                                        </p:tav>
                                      </p:tavLst>
                                    </p:anim>
                                    <p:animEffect transition="in" filter="wipe(right)">
                                      <p:cBhvr>
                                        <p:cTn id="133" dur="500"/>
                                        <p:tgtEl>
                                          <p:spTgt spid="53"/>
                                        </p:tgtEl>
                                      </p:cBhvr>
                                    </p:animEffect>
                                  </p:childTnLst>
                                </p:cTn>
                              </p:par>
                            </p:childTnLst>
                          </p:cTn>
                        </p:par>
                        <p:par>
                          <p:cTn id="134" fill="hold">
                            <p:stCondLst>
                              <p:cond delay="12850"/>
                            </p:stCondLst>
                            <p:childTnLst>
                              <p:par>
                                <p:cTn id="135" presetID="2" presetClass="entr" presetSubtype="2" fill="hold" nodeType="afterEffect">
                                  <p:stCondLst>
                                    <p:cond delay="0"/>
                                  </p:stCondLst>
                                  <p:childTnLst>
                                    <p:set>
                                      <p:cBhvr>
                                        <p:cTn id="136" dur="1" fill="hold">
                                          <p:stCondLst>
                                            <p:cond delay="0"/>
                                          </p:stCondLst>
                                        </p:cTn>
                                        <p:tgtEl>
                                          <p:spTgt spid="92"/>
                                        </p:tgtEl>
                                        <p:attrNameLst>
                                          <p:attrName>style.visibility</p:attrName>
                                        </p:attrNameLst>
                                      </p:cBhvr>
                                      <p:to>
                                        <p:strVal val="visible"/>
                                      </p:to>
                                    </p:set>
                                    <p:anim calcmode="lin" valueType="num">
                                      <p:cBhvr additive="base">
                                        <p:cTn id="137" dur="500" fill="hold"/>
                                        <p:tgtEl>
                                          <p:spTgt spid="92"/>
                                        </p:tgtEl>
                                        <p:attrNameLst>
                                          <p:attrName>ppt_x</p:attrName>
                                        </p:attrNameLst>
                                      </p:cBhvr>
                                      <p:tavLst>
                                        <p:tav tm="0">
                                          <p:val>
                                            <p:strVal val="1+#ppt_w/2"/>
                                          </p:val>
                                        </p:tav>
                                        <p:tav tm="100000">
                                          <p:val>
                                            <p:strVal val="#ppt_x"/>
                                          </p:val>
                                        </p:tav>
                                      </p:tavLst>
                                    </p:anim>
                                    <p:anim calcmode="lin" valueType="num">
                                      <p:cBhvr additive="base">
                                        <p:cTn id="138" dur="500" fill="hold"/>
                                        <p:tgtEl>
                                          <p:spTgt spid="92"/>
                                        </p:tgtEl>
                                        <p:attrNameLst>
                                          <p:attrName>ppt_y</p:attrName>
                                        </p:attrNameLst>
                                      </p:cBhvr>
                                      <p:tavLst>
                                        <p:tav tm="0">
                                          <p:val>
                                            <p:strVal val="#ppt_y"/>
                                          </p:val>
                                        </p:tav>
                                        <p:tav tm="100000">
                                          <p:val>
                                            <p:strVal val="#ppt_y"/>
                                          </p:val>
                                        </p:tav>
                                      </p:tavLst>
                                    </p:anim>
                                  </p:childTnLst>
                                </p:cTn>
                              </p:par>
                              <p:par>
                                <p:cTn id="139" presetID="8" presetClass="emph" presetSubtype="0" fill="hold" nodeType="withEffect">
                                  <p:stCondLst>
                                    <p:cond delay="0"/>
                                  </p:stCondLst>
                                  <p:childTnLst>
                                    <p:animRot by="21600000">
                                      <p:cBhvr>
                                        <p:cTn id="140" dur="500" fill="hold"/>
                                        <p:tgtEl>
                                          <p:spTgt spid="92"/>
                                        </p:tgtEl>
                                        <p:attrNameLst>
                                          <p:attrName>r</p:attrName>
                                        </p:attrNameLst>
                                      </p:cBhvr>
                                    </p:animRot>
                                  </p:childTnLst>
                                </p:cTn>
                              </p:par>
                            </p:childTnLst>
                          </p:cTn>
                        </p:par>
                        <p:par>
                          <p:cTn id="141" fill="hold">
                            <p:stCondLst>
                              <p:cond delay="13350"/>
                            </p:stCondLst>
                            <p:childTnLst>
                              <p:par>
                                <p:cTn id="142" presetID="22" presetClass="entr" presetSubtype="4" fill="hold" nodeType="afterEffect">
                                  <p:stCondLst>
                                    <p:cond delay="0"/>
                                  </p:stCondLst>
                                  <p:childTnLst>
                                    <p:set>
                                      <p:cBhvr>
                                        <p:cTn id="143" dur="1" fill="hold">
                                          <p:stCondLst>
                                            <p:cond delay="0"/>
                                          </p:stCondLst>
                                        </p:cTn>
                                        <p:tgtEl>
                                          <p:spTgt spid="95"/>
                                        </p:tgtEl>
                                        <p:attrNameLst>
                                          <p:attrName>style.visibility</p:attrName>
                                        </p:attrNameLst>
                                      </p:cBhvr>
                                      <p:to>
                                        <p:strVal val="visible"/>
                                      </p:to>
                                    </p:set>
                                    <p:animEffect transition="in" filter="wipe(down)">
                                      <p:cBhvr>
                                        <p:cTn id="144" dur="500"/>
                                        <p:tgtEl>
                                          <p:spTgt spid="95"/>
                                        </p:tgtEl>
                                      </p:cBhvr>
                                    </p:animEffect>
                                  </p:childTnLst>
                                </p:cTn>
                              </p:par>
                            </p:childTnLst>
                          </p:cTn>
                        </p:par>
                        <p:par>
                          <p:cTn id="145" fill="hold">
                            <p:stCondLst>
                              <p:cond delay="13850"/>
                            </p:stCondLst>
                            <p:childTnLst>
                              <p:par>
                                <p:cTn id="146" presetID="2" presetClass="entr" presetSubtype="2" fill="hold" grpId="0" nodeType="afterEffect">
                                  <p:stCondLst>
                                    <p:cond delay="0"/>
                                  </p:stCondLst>
                                  <p:childTnLst>
                                    <p:set>
                                      <p:cBhvr>
                                        <p:cTn id="147" dur="1" fill="hold">
                                          <p:stCondLst>
                                            <p:cond delay="0"/>
                                          </p:stCondLst>
                                        </p:cTn>
                                        <p:tgtEl>
                                          <p:spTgt spid="96"/>
                                        </p:tgtEl>
                                        <p:attrNameLst>
                                          <p:attrName>style.visibility</p:attrName>
                                        </p:attrNameLst>
                                      </p:cBhvr>
                                      <p:to>
                                        <p:strVal val="visible"/>
                                      </p:to>
                                    </p:set>
                                    <p:anim calcmode="lin" valueType="num">
                                      <p:cBhvr additive="base">
                                        <p:cTn id="148" dur="500" fill="hold"/>
                                        <p:tgtEl>
                                          <p:spTgt spid="96"/>
                                        </p:tgtEl>
                                        <p:attrNameLst>
                                          <p:attrName>ppt_x</p:attrName>
                                        </p:attrNameLst>
                                      </p:cBhvr>
                                      <p:tavLst>
                                        <p:tav tm="0">
                                          <p:val>
                                            <p:strVal val="1+#ppt_w/2"/>
                                          </p:val>
                                        </p:tav>
                                        <p:tav tm="100000">
                                          <p:val>
                                            <p:strVal val="#ppt_x"/>
                                          </p:val>
                                        </p:tav>
                                      </p:tavLst>
                                    </p:anim>
                                    <p:anim calcmode="lin" valueType="num">
                                      <p:cBhvr additive="base">
                                        <p:cTn id="149" dur="500" fill="hold"/>
                                        <p:tgtEl>
                                          <p:spTgt spid="96"/>
                                        </p:tgtEl>
                                        <p:attrNameLst>
                                          <p:attrName>ppt_y</p:attrName>
                                        </p:attrNameLst>
                                      </p:cBhvr>
                                      <p:tavLst>
                                        <p:tav tm="0">
                                          <p:val>
                                            <p:strVal val="#ppt_y"/>
                                          </p:val>
                                        </p:tav>
                                        <p:tav tm="100000">
                                          <p:val>
                                            <p:strVal val="#ppt_y"/>
                                          </p:val>
                                        </p:tav>
                                      </p:tavLst>
                                    </p:anim>
                                  </p:childTnLst>
                                </p:cTn>
                              </p:par>
                            </p:childTnLst>
                          </p:cTn>
                        </p:par>
                        <p:par>
                          <p:cTn id="150" fill="hold">
                            <p:stCondLst>
                              <p:cond delay="14350"/>
                            </p:stCondLst>
                            <p:childTnLst>
                              <p:par>
                                <p:cTn id="151" presetID="12" presetClass="entr" presetSubtype="8" fill="hold" grpId="0" nodeType="afterEffect">
                                  <p:stCondLst>
                                    <p:cond delay="0"/>
                                  </p:stCondLst>
                                  <p:childTnLst>
                                    <p:set>
                                      <p:cBhvr>
                                        <p:cTn id="152" dur="1" fill="hold">
                                          <p:stCondLst>
                                            <p:cond delay="0"/>
                                          </p:stCondLst>
                                        </p:cTn>
                                        <p:tgtEl>
                                          <p:spTgt spid="97"/>
                                        </p:tgtEl>
                                        <p:attrNameLst>
                                          <p:attrName>style.visibility</p:attrName>
                                        </p:attrNameLst>
                                      </p:cBhvr>
                                      <p:to>
                                        <p:strVal val="visible"/>
                                      </p:to>
                                    </p:set>
                                    <p:anim calcmode="lin" valueType="num">
                                      <p:cBhvr additive="base">
                                        <p:cTn id="153" dur="500"/>
                                        <p:tgtEl>
                                          <p:spTgt spid="97"/>
                                        </p:tgtEl>
                                        <p:attrNameLst>
                                          <p:attrName>ppt_x</p:attrName>
                                        </p:attrNameLst>
                                      </p:cBhvr>
                                      <p:tavLst>
                                        <p:tav tm="0">
                                          <p:val>
                                            <p:strVal val="#ppt_x-#ppt_w*1.125000"/>
                                          </p:val>
                                        </p:tav>
                                        <p:tav tm="100000">
                                          <p:val>
                                            <p:strVal val="#ppt_x"/>
                                          </p:val>
                                        </p:tav>
                                      </p:tavLst>
                                    </p:anim>
                                    <p:animEffect transition="in" filter="wipe(right)">
                                      <p:cBhvr>
                                        <p:cTn id="15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P spid="87" grpId="0"/>
      <p:bldP spid="88" grpId="0"/>
      <p:bldP spid="89" grpId="0"/>
      <p:bldP spid="11" grpId="0"/>
      <p:bldP spid="90" grpId="0"/>
      <p:bldP spid="53" grpId="0"/>
      <p:bldP spid="96" grpId="0"/>
      <p:bldP spid="9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546B9CB-514E-4ECC-9FF2-3C788B54AD97}"/>
              </a:ext>
            </a:extLst>
          </p:cNvPr>
          <p:cNvGrpSpPr/>
          <p:nvPr/>
        </p:nvGrpSpPr>
        <p:grpSpPr>
          <a:xfrm>
            <a:off x="9693831" y="1960481"/>
            <a:ext cx="1490196" cy="276999"/>
            <a:chOff x="5510058" y="3513128"/>
            <a:chExt cx="1490196" cy="276999"/>
          </a:xfrm>
        </p:grpSpPr>
        <p:sp>
          <p:nvSpPr>
            <p:cNvPr id="5" name="Rectangle 934">
              <a:extLst>
                <a:ext uri="{FF2B5EF4-FFF2-40B4-BE49-F238E27FC236}">
                  <a16:creationId xmlns:a16="http://schemas.microsoft.com/office/drawing/2014/main" id="{BAAC4A01-C190-4D0A-94A3-8EC58143B3D1}"/>
                </a:ext>
              </a:extLst>
            </p:cNvPr>
            <p:cNvSpPr>
              <a:spLocks noChangeArrowheads="1"/>
            </p:cNvSpPr>
            <p:nvPr/>
          </p:nvSpPr>
          <p:spPr bwMode="auto">
            <a:xfrm>
              <a:off x="6683076" y="3574149"/>
              <a:ext cx="317178" cy="156595"/>
            </a:xfrm>
            <a:prstGeom prst="rect">
              <a:avLst/>
            </a:prstGeom>
            <a:solidFill>
              <a:srgbClr val="004274"/>
            </a:solidFill>
            <a:ln>
              <a:noFill/>
            </a:ln>
          </p:spPr>
          <p:txBody>
            <a:bodyPr/>
            <a:lstStyle/>
            <a:p>
              <a:endParaRPr lang="zh-CN" altLang="en-US" sz="2160"/>
            </a:p>
          </p:txBody>
        </p:sp>
        <p:sp>
          <p:nvSpPr>
            <p:cNvPr id="6" name="TextBox 966">
              <a:extLst>
                <a:ext uri="{FF2B5EF4-FFF2-40B4-BE49-F238E27FC236}">
                  <a16:creationId xmlns:a16="http://schemas.microsoft.com/office/drawing/2014/main" id="{215AB953-BA9D-4D5A-82F8-451B3CC1035D}"/>
                </a:ext>
              </a:extLst>
            </p:cNvPr>
            <p:cNvSpPr txBox="1"/>
            <p:nvPr/>
          </p:nvSpPr>
          <p:spPr bwMode="auto">
            <a:xfrm>
              <a:off x="5510058" y="3513128"/>
              <a:ext cx="1288494" cy="276999"/>
            </a:xfrm>
            <a:prstGeom prst="rect">
              <a:avLst/>
            </a:prstGeom>
            <a:noFill/>
          </p:spPr>
          <p:txBody>
            <a:bodyPr wrap="none">
              <a:spAutoFit/>
            </a:bodyPr>
            <a:lstStyle/>
            <a:p>
              <a:pPr algn="ctr">
                <a:defRPr/>
              </a:pPr>
              <a:r>
                <a:rPr lang="en-US" altLang="zh-CN" sz="1200" b="1" spc="360" dirty="0">
                  <a:solidFill>
                    <a:schemeClr val="tx1">
                      <a:lumMod val="65000"/>
                      <a:lumOff val="35000"/>
                    </a:schemeClr>
                  </a:solidFill>
                  <a:latin typeface="微软雅黑" pitchFamily="34" charset="-122"/>
                  <a:ea typeface="微软雅黑" pitchFamily="34" charset="-122"/>
                  <a:cs typeface="Arial" pitchFamily="34" charset="0"/>
                </a:rPr>
                <a:t>2019</a:t>
              </a:r>
              <a:r>
                <a:rPr lang="zh-CN" altLang="en-US" sz="1200" b="1" spc="360" dirty="0">
                  <a:solidFill>
                    <a:schemeClr val="tx1">
                      <a:lumMod val="65000"/>
                      <a:lumOff val="35000"/>
                    </a:schemeClr>
                  </a:solidFill>
                  <a:latin typeface="微软雅黑" pitchFamily="34" charset="-122"/>
                  <a:ea typeface="微软雅黑" pitchFamily="34" charset="-122"/>
                  <a:cs typeface="Arial" pitchFamily="34" charset="0"/>
                </a:rPr>
                <a:t>年</a:t>
              </a:r>
              <a:r>
                <a:rPr lang="en-US" altLang="zh-CN" sz="1200" b="1" spc="360" dirty="0">
                  <a:solidFill>
                    <a:schemeClr val="tx1">
                      <a:lumMod val="65000"/>
                      <a:lumOff val="35000"/>
                    </a:schemeClr>
                  </a:solidFill>
                  <a:latin typeface="微软雅黑" pitchFamily="34" charset="-122"/>
                  <a:ea typeface="微软雅黑" pitchFamily="34" charset="-122"/>
                  <a:cs typeface="Arial" pitchFamily="34" charset="0"/>
                </a:rPr>
                <a:t>6</a:t>
              </a:r>
              <a:r>
                <a:rPr lang="zh-CN" altLang="en-US" sz="1200" b="1" spc="360" dirty="0">
                  <a:solidFill>
                    <a:schemeClr val="tx1">
                      <a:lumMod val="65000"/>
                      <a:lumOff val="35000"/>
                    </a:schemeClr>
                  </a:solidFill>
                  <a:latin typeface="微软雅黑" pitchFamily="34" charset="-122"/>
                  <a:ea typeface="微软雅黑" pitchFamily="34" charset="-122"/>
                  <a:cs typeface="Arial" pitchFamily="34" charset="0"/>
                </a:rPr>
                <a:t>月</a:t>
              </a:r>
            </a:p>
          </p:txBody>
        </p:sp>
      </p:grpSp>
      <p:grpSp>
        <p:nvGrpSpPr>
          <p:cNvPr id="7" name="组合 6">
            <a:extLst>
              <a:ext uri="{FF2B5EF4-FFF2-40B4-BE49-F238E27FC236}">
                <a16:creationId xmlns:a16="http://schemas.microsoft.com/office/drawing/2014/main" id="{BCC1A49E-5E6C-49AB-8C53-E34D51775276}"/>
              </a:ext>
            </a:extLst>
          </p:cNvPr>
          <p:cNvGrpSpPr/>
          <p:nvPr/>
        </p:nvGrpSpPr>
        <p:grpSpPr>
          <a:xfrm>
            <a:off x="9693831" y="2400875"/>
            <a:ext cx="1486530" cy="276999"/>
            <a:chOff x="5513724" y="3774738"/>
            <a:chExt cx="1486530" cy="276999"/>
          </a:xfrm>
        </p:grpSpPr>
        <p:sp>
          <p:nvSpPr>
            <p:cNvPr id="8" name="Rectangle 932">
              <a:extLst>
                <a:ext uri="{FF2B5EF4-FFF2-40B4-BE49-F238E27FC236}">
                  <a16:creationId xmlns:a16="http://schemas.microsoft.com/office/drawing/2014/main" id="{359C2A66-E2A6-4E83-B31A-7BD5DD3FE8BC}"/>
                </a:ext>
              </a:extLst>
            </p:cNvPr>
            <p:cNvSpPr>
              <a:spLocks noChangeArrowheads="1"/>
            </p:cNvSpPr>
            <p:nvPr/>
          </p:nvSpPr>
          <p:spPr bwMode="auto">
            <a:xfrm>
              <a:off x="6683076" y="3826992"/>
              <a:ext cx="317178" cy="165362"/>
            </a:xfrm>
            <a:prstGeom prst="rect">
              <a:avLst/>
            </a:prstGeom>
            <a:solidFill>
              <a:srgbClr val="08A8AC"/>
            </a:solidFill>
            <a:ln>
              <a:noFill/>
            </a:ln>
          </p:spPr>
          <p:txBody>
            <a:bodyPr/>
            <a:lstStyle/>
            <a:p>
              <a:endParaRPr lang="zh-CN" altLang="en-US" sz="2160"/>
            </a:p>
          </p:txBody>
        </p:sp>
        <p:sp>
          <p:nvSpPr>
            <p:cNvPr id="9" name="TextBox 967">
              <a:extLst>
                <a:ext uri="{FF2B5EF4-FFF2-40B4-BE49-F238E27FC236}">
                  <a16:creationId xmlns:a16="http://schemas.microsoft.com/office/drawing/2014/main" id="{753C693D-C77B-4BCF-8EE3-07A9A337BAC4}"/>
                </a:ext>
              </a:extLst>
            </p:cNvPr>
            <p:cNvSpPr txBox="1"/>
            <p:nvPr/>
          </p:nvSpPr>
          <p:spPr bwMode="auto">
            <a:xfrm>
              <a:off x="5513724" y="3774738"/>
              <a:ext cx="1288494" cy="276999"/>
            </a:xfrm>
            <a:prstGeom prst="rect">
              <a:avLst/>
            </a:prstGeom>
            <a:noFill/>
          </p:spPr>
          <p:txBody>
            <a:bodyPr wrap="none">
              <a:spAutoFit/>
            </a:bodyPr>
            <a:lstStyle/>
            <a:p>
              <a:pPr algn="ctr">
                <a:defRPr/>
              </a:pPr>
              <a:r>
                <a:rPr lang="en-US" altLang="zh-CN" sz="1200" b="1" spc="360" dirty="0">
                  <a:solidFill>
                    <a:schemeClr val="tx1">
                      <a:lumMod val="65000"/>
                      <a:lumOff val="35000"/>
                    </a:schemeClr>
                  </a:solidFill>
                  <a:latin typeface="微软雅黑" pitchFamily="34" charset="-122"/>
                  <a:ea typeface="微软雅黑" pitchFamily="34" charset="-122"/>
                  <a:cs typeface="Arial" pitchFamily="34" charset="0"/>
                </a:rPr>
                <a:t>2019</a:t>
              </a:r>
              <a:r>
                <a:rPr lang="zh-CN" altLang="en-US" sz="1200" b="1" spc="360" dirty="0">
                  <a:solidFill>
                    <a:schemeClr val="tx1">
                      <a:lumMod val="65000"/>
                      <a:lumOff val="35000"/>
                    </a:schemeClr>
                  </a:solidFill>
                  <a:latin typeface="微软雅黑" pitchFamily="34" charset="-122"/>
                  <a:ea typeface="微软雅黑" pitchFamily="34" charset="-122"/>
                  <a:cs typeface="Arial" pitchFamily="34" charset="0"/>
                </a:rPr>
                <a:t>年</a:t>
              </a:r>
              <a:r>
                <a:rPr lang="en-US" altLang="zh-CN" sz="1200" b="1" spc="360" dirty="0">
                  <a:solidFill>
                    <a:schemeClr val="tx1">
                      <a:lumMod val="65000"/>
                      <a:lumOff val="35000"/>
                    </a:schemeClr>
                  </a:solidFill>
                  <a:latin typeface="微软雅黑" pitchFamily="34" charset="-122"/>
                  <a:ea typeface="微软雅黑" pitchFamily="34" charset="-122"/>
                  <a:cs typeface="Arial" pitchFamily="34" charset="0"/>
                </a:rPr>
                <a:t>7</a:t>
              </a:r>
              <a:r>
                <a:rPr lang="zh-CN" altLang="en-US" sz="1200" b="1" spc="360" dirty="0">
                  <a:solidFill>
                    <a:schemeClr val="tx1">
                      <a:lumMod val="65000"/>
                      <a:lumOff val="35000"/>
                    </a:schemeClr>
                  </a:solidFill>
                  <a:latin typeface="微软雅黑" pitchFamily="34" charset="-122"/>
                  <a:ea typeface="微软雅黑" pitchFamily="34" charset="-122"/>
                  <a:cs typeface="Arial" pitchFamily="34" charset="0"/>
                </a:rPr>
                <a:t>月</a:t>
              </a:r>
            </a:p>
          </p:txBody>
        </p:sp>
      </p:grpSp>
      <p:pic>
        <p:nvPicPr>
          <p:cNvPr id="10" name="图片 9">
            <a:extLst>
              <a:ext uri="{FF2B5EF4-FFF2-40B4-BE49-F238E27FC236}">
                <a16:creationId xmlns:a16="http://schemas.microsoft.com/office/drawing/2014/main" id="{B4BB5470-AEEF-4E7F-97F8-AF34E02ADDB9}"/>
              </a:ext>
            </a:extLst>
          </p:cNvPr>
          <p:cNvPicPr>
            <a:picLocks noChangeAspect="1"/>
          </p:cNvPicPr>
          <p:nvPr/>
        </p:nvPicPr>
        <p:blipFill>
          <a:blip r:embed="rId2"/>
          <a:stretch>
            <a:fillRect/>
          </a:stretch>
        </p:blipFill>
        <p:spPr>
          <a:xfrm>
            <a:off x="1468826" y="1975088"/>
            <a:ext cx="8023044" cy="4403220"/>
          </a:xfrm>
          <a:prstGeom prst="rect">
            <a:avLst/>
          </a:prstGeom>
        </p:spPr>
      </p:pic>
      <p:sp>
        <p:nvSpPr>
          <p:cNvPr id="11" name="TextBox 54">
            <a:extLst>
              <a:ext uri="{FF2B5EF4-FFF2-40B4-BE49-F238E27FC236}">
                <a16:creationId xmlns:a16="http://schemas.microsoft.com/office/drawing/2014/main" id="{7A03B6CF-C5FF-46E2-BCAB-606501D94725}"/>
              </a:ext>
            </a:extLst>
          </p:cNvPr>
          <p:cNvSpPr txBox="1"/>
          <p:nvPr/>
        </p:nvSpPr>
        <p:spPr>
          <a:xfrm>
            <a:off x="2632213" y="294322"/>
            <a:ext cx="6927573" cy="954106"/>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en-US" altLang="zh-CN" dirty="0"/>
              <a:t>2019</a:t>
            </a:r>
            <a:r>
              <a:rPr lang="zh-CN" altLang="en-US" dirty="0"/>
              <a:t>年</a:t>
            </a:r>
            <a:r>
              <a:rPr lang="en-US" altLang="zh-CN" dirty="0"/>
              <a:t>6</a:t>
            </a:r>
            <a:r>
              <a:rPr lang="zh-CN" altLang="en-US" dirty="0"/>
              <a:t>月与</a:t>
            </a:r>
            <a:r>
              <a:rPr lang="en-US" altLang="zh-CN" dirty="0"/>
              <a:t>7</a:t>
            </a:r>
            <a:r>
              <a:rPr lang="zh-CN" altLang="en-US" dirty="0"/>
              <a:t>月用户留存率情况占比</a:t>
            </a:r>
          </a:p>
          <a:p>
            <a:endParaRPr lang="zh-CN" altLang="en-US" dirty="0"/>
          </a:p>
        </p:txBody>
      </p:sp>
      <p:cxnSp>
        <p:nvCxnSpPr>
          <p:cNvPr id="12" name="直接连接符 11">
            <a:extLst>
              <a:ext uri="{FF2B5EF4-FFF2-40B4-BE49-F238E27FC236}">
                <a16:creationId xmlns:a16="http://schemas.microsoft.com/office/drawing/2014/main" id="{AD1F4CAF-1129-4D61-B275-9A3D08D6D182}"/>
              </a:ext>
            </a:extLst>
          </p:cNvPr>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65825064"/>
      </p:ext>
    </p:extLst>
  </p:cSld>
  <p:clrMapOvr>
    <a:masterClrMapping/>
  </p:clrMapOvr>
  <p:transition spd="slow" advTm="2000">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a:t>互动展示</a:t>
            </a:r>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3"/>
          <p:cNvGrpSpPr/>
          <p:nvPr/>
        </p:nvGrpSpPr>
        <p:grpSpPr>
          <a:xfrm>
            <a:off x="1945752" y="1933903"/>
            <a:ext cx="649341" cy="780405"/>
            <a:chOff x="7369175" y="-508000"/>
            <a:chExt cx="636588" cy="765176"/>
          </a:xfrm>
          <a:solidFill>
            <a:schemeClr val="bg1"/>
          </a:solidFill>
        </p:grpSpPr>
        <p:sp>
          <p:nvSpPr>
            <p:cNvPr id="15" name="Freeform 807"/>
            <p:cNvSpPr/>
            <p:nvPr/>
          </p:nvSpPr>
          <p:spPr bwMode="auto">
            <a:xfrm>
              <a:off x="782955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16" name="Freeform 808"/>
            <p:cNvSpPr/>
            <p:nvPr/>
          </p:nvSpPr>
          <p:spPr bwMode="auto">
            <a:xfrm>
              <a:off x="774700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17" name="Oval 809"/>
            <p:cNvSpPr>
              <a:spLocks noChangeArrowheads="1"/>
            </p:cNvSpPr>
            <p:nvPr/>
          </p:nvSpPr>
          <p:spPr bwMode="auto">
            <a:xfrm>
              <a:off x="7777163" y="-381000"/>
              <a:ext cx="96838" cy="1206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18" name="Freeform 810"/>
            <p:cNvSpPr/>
            <p:nvPr/>
          </p:nvSpPr>
          <p:spPr bwMode="auto">
            <a:xfrm>
              <a:off x="7810500" y="-249237"/>
              <a:ext cx="30163" cy="33338"/>
            </a:xfrm>
            <a:custGeom>
              <a:avLst/>
              <a:gdLst>
                <a:gd name="T0" fmla="*/ 3 w 19"/>
                <a:gd name="T1" fmla="*/ 0 h 21"/>
                <a:gd name="T2" fmla="*/ 0 w 19"/>
                <a:gd name="T3" fmla="*/ 14 h 21"/>
                <a:gd name="T4" fmla="*/ 10 w 19"/>
                <a:gd name="T5" fmla="*/ 21 h 21"/>
                <a:gd name="T6" fmla="*/ 19 w 19"/>
                <a:gd name="T7" fmla="*/ 14 h 21"/>
                <a:gd name="T8" fmla="*/ 17 w 19"/>
                <a:gd name="T9" fmla="*/ 0 h 21"/>
                <a:gd name="T10" fmla="*/ 3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3" y="0"/>
                  </a:moveTo>
                  <a:lnTo>
                    <a:pt x="0" y="14"/>
                  </a:lnTo>
                  <a:lnTo>
                    <a:pt x="10" y="21"/>
                  </a:lnTo>
                  <a:lnTo>
                    <a:pt x="19" y="14"/>
                  </a:lnTo>
                  <a:lnTo>
                    <a:pt x="17"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19" name="Freeform 811"/>
            <p:cNvSpPr/>
            <p:nvPr/>
          </p:nvSpPr>
          <p:spPr bwMode="auto">
            <a:xfrm>
              <a:off x="7807325" y="-227012"/>
              <a:ext cx="38100" cy="153988"/>
            </a:xfrm>
            <a:custGeom>
              <a:avLst/>
              <a:gdLst>
                <a:gd name="T0" fmla="*/ 5 w 24"/>
                <a:gd name="T1" fmla="*/ 0 h 97"/>
                <a:gd name="T2" fmla="*/ 0 w 24"/>
                <a:gd name="T3" fmla="*/ 88 h 97"/>
                <a:gd name="T4" fmla="*/ 12 w 24"/>
                <a:gd name="T5" fmla="*/ 97 h 97"/>
                <a:gd name="T6" fmla="*/ 24 w 24"/>
                <a:gd name="T7" fmla="*/ 88 h 97"/>
                <a:gd name="T8" fmla="*/ 19 w 24"/>
                <a:gd name="T9" fmla="*/ 0 h 97"/>
                <a:gd name="T10" fmla="*/ 5 w 24"/>
                <a:gd name="T11" fmla="*/ 0 h 97"/>
              </a:gdLst>
              <a:ahLst/>
              <a:cxnLst>
                <a:cxn ang="0">
                  <a:pos x="T0" y="T1"/>
                </a:cxn>
                <a:cxn ang="0">
                  <a:pos x="T2" y="T3"/>
                </a:cxn>
                <a:cxn ang="0">
                  <a:pos x="T4" y="T5"/>
                </a:cxn>
                <a:cxn ang="0">
                  <a:pos x="T6" y="T7"/>
                </a:cxn>
                <a:cxn ang="0">
                  <a:pos x="T8" y="T9"/>
                </a:cxn>
                <a:cxn ang="0">
                  <a:pos x="T10" y="T11"/>
                </a:cxn>
              </a:cxnLst>
              <a:rect l="0" t="0" r="r" b="b"/>
              <a:pathLst>
                <a:path w="24" h="97">
                  <a:moveTo>
                    <a:pt x="5" y="0"/>
                  </a:moveTo>
                  <a:lnTo>
                    <a:pt x="0" y="88"/>
                  </a:lnTo>
                  <a:lnTo>
                    <a:pt x="12" y="97"/>
                  </a:lnTo>
                  <a:lnTo>
                    <a:pt x="24" y="88"/>
                  </a:lnTo>
                  <a:lnTo>
                    <a:pt x="19"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20" name="Freeform 812"/>
            <p:cNvSpPr>
              <a:spLocks noEditPoints="1"/>
            </p:cNvSpPr>
            <p:nvPr/>
          </p:nvSpPr>
          <p:spPr bwMode="auto">
            <a:xfrm>
              <a:off x="7669213" y="-312737"/>
              <a:ext cx="336550" cy="333375"/>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sp>
          <p:nvSpPr>
            <p:cNvPr id="21" name="Freeform 813"/>
            <p:cNvSpPr>
              <a:spLocks noEditPoints="1"/>
            </p:cNvSpPr>
            <p:nvPr/>
          </p:nvSpPr>
          <p:spPr bwMode="auto">
            <a:xfrm>
              <a:off x="7369175" y="-508000"/>
              <a:ext cx="341313" cy="603250"/>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endParaRPr>
            </a:p>
          </p:txBody>
        </p:sp>
      </p:grpSp>
      <p:pic>
        <p:nvPicPr>
          <p:cNvPr id="7170" name="Picture 2" descr="E:\QQ接收文件\MobileFile\Screenshot_2018-12-18-21-49-38-000_com.tencent.mm.png"/>
          <p:cNvPicPr>
            <a:picLocks noChangeAspect="1" noChangeArrowheads="1"/>
          </p:cNvPicPr>
          <p:nvPr/>
        </p:nvPicPr>
        <p:blipFill>
          <a:blip r:embed="rId3" cstate="print"/>
          <a:srcRect/>
          <a:stretch>
            <a:fillRect/>
          </a:stretch>
        </p:blipFill>
        <p:spPr bwMode="auto">
          <a:xfrm>
            <a:off x="800534" y="1086061"/>
            <a:ext cx="3011422" cy="2361737"/>
          </a:xfrm>
          <a:prstGeom prst="rect">
            <a:avLst/>
          </a:prstGeom>
          <a:noFill/>
          <a:effectLst>
            <a:outerShdw blurRad="63500" sx="101000" sy="101000" algn="ctr" rotWithShape="0">
              <a:prstClr val="black">
                <a:alpha val="40000"/>
              </a:prstClr>
            </a:outerShdw>
          </a:effectLst>
        </p:spPr>
      </p:pic>
      <p:pic>
        <p:nvPicPr>
          <p:cNvPr id="7174" name="Picture 6"/>
          <p:cNvPicPr>
            <a:picLocks noChangeAspect="1" noChangeArrowheads="1"/>
          </p:cNvPicPr>
          <p:nvPr/>
        </p:nvPicPr>
        <p:blipFill>
          <a:blip r:embed="rId4" cstate="print"/>
          <a:srcRect/>
          <a:stretch>
            <a:fillRect/>
          </a:stretch>
        </p:blipFill>
        <p:spPr bwMode="auto">
          <a:xfrm>
            <a:off x="8104452" y="3767279"/>
            <a:ext cx="3333456" cy="2796400"/>
          </a:xfrm>
          <a:prstGeom prst="rect">
            <a:avLst/>
          </a:prstGeom>
          <a:noFill/>
          <a:ln w="9525">
            <a:noFill/>
            <a:miter lim="800000"/>
            <a:headEnd/>
            <a:tailEnd/>
          </a:ln>
          <a:effectLst>
            <a:outerShdw blurRad="63500" sx="101000" sy="101000" algn="ctr" rotWithShape="0">
              <a:prstClr val="black">
                <a:alpha val="40000"/>
              </a:prstClr>
            </a:outerShdw>
          </a:effectLst>
        </p:spPr>
      </p:pic>
      <p:pic>
        <p:nvPicPr>
          <p:cNvPr id="3" name="图片 2">
            <a:extLst>
              <a:ext uri="{FF2B5EF4-FFF2-40B4-BE49-F238E27FC236}">
                <a16:creationId xmlns:a16="http://schemas.microsoft.com/office/drawing/2014/main" id="{B5D447BB-C89C-488C-BD17-A9F744B43805}"/>
              </a:ext>
            </a:extLst>
          </p:cNvPr>
          <p:cNvPicPr>
            <a:picLocks noChangeAspect="1"/>
          </p:cNvPicPr>
          <p:nvPr/>
        </p:nvPicPr>
        <p:blipFill>
          <a:blip r:embed="rId5"/>
          <a:stretch>
            <a:fillRect/>
          </a:stretch>
        </p:blipFill>
        <p:spPr>
          <a:xfrm>
            <a:off x="4404371" y="1086061"/>
            <a:ext cx="3333456" cy="5477618"/>
          </a:xfrm>
          <a:prstGeom prst="rect">
            <a:avLst/>
          </a:prstGeom>
          <a:effectLst>
            <a:outerShdw blurRad="63500" sx="101000" sy="101000" algn="ctr" rotWithShape="0">
              <a:prstClr val="black">
                <a:alpha val="30000"/>
              </a:prstClr>
            </a:outerShdw>
          </a:effectLst>
        </p:spPr>
      </p:pic>
      <p:pic>
        <p:nvPicPr>
          <p:cNvPr id="7" name="图片 6">
            <a:extLst>
              <a:ext uri="{FF2B5EF4-FFF2-40B4-BE49-F238E27FC236}">
                <a16:creationId xmlns:a16="http://schemas.microsoft.com/office/drawing/2014/main" id="{F79072AD-0161-4B73-95A9-A38C6B36A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8192" y="3646947"/>
            <a:ext cx="3023764" cy="2916727"/>
          </a:xfrm>
          <a:prstGeom prst="rect">
            <a:avLst/>
          </a:prstGeom>
          <a:effectLst>
            <a:outerShdw blurRad="63500" sx="101000" sy="101000" algn="ctr" rotWithShape="0">
              <a:prstClr val="black">
                <a:alpha val="30000"/>
              </a:prstClr>
            </a:outerShdw>
          </a:effectLst>
        </p:spPr>
      </p:pic>
      <p:pic>
        <p:nvPicPr>
          <p:cNvPr id="9" name="图片 8">
            <a:extLst>
              <a:ext uri="{FF2B5EF4-FFF2-40B4-BE49-F238E27FC236}">
                <a16:creationId xmlns:a16="http://schemas.microsoft.com/office/drawing/2014/main" id="{9D791B7C-8A98-4295-847F-319F6C4061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0937" y="1086060"/>
            <a:ext cx="3280529" cy="2501965"/>
          </a:xfrm>
          <a:prstGeom prst="rect">
            <a:avLst/>
          </a:prstGeom>
          <a:effectLst>
            <a:outerShdw blurRad="63500" sx="101000" sy="101000" algn="ctr" rotWithShape="0">
              <a:prstClr val="black">
                <a:alpha val="30000"/>
              </a:prstClr>
            </a:outerShdw>
          </a:effectLst>
        </p:spPr>
      </p:pic>
    </p:spTree>
    <p:extLst>
      <p:ext uri="{BB962C8B-B14F-4D97-AF65-F5344CB8AC3E}">
        <p14:creationId xmlns:p14="http://schemas.microsoft.com/office/powerpoint/2010/main" val="31655452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371564"/>
            <a:ext cx="12192000" cy="3886188"/>
          </a:xfrm>
          <a:prstGeom prst="rect">
            <a:avLst/>
          </a:prstGeom>
          <a:solidFill>
            <a:srgbClr val="00487E">
              <a:alpha val="65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17226" tIns="58613" rIns="117226" bIns="58613" numCol="1" rtlCol="0" anchor="t" anchorCtr="0" compatLnSpc="1">
            <a:prstTxWarp prst="textNoShape">
              <a:avLst/>
            </a:prstTxWarp>
          </a:bodyPr>
          <a:lstStyle/>
          <a:p>
            <a:pPr defTabSz="1172261" fontAlgn="base">
              <a:spcBef>
                <a:spcPct val="0"/>
              </a:spcBef>
              <a:spcAft>
                <a:spcPct val="0"/>
              </a:spcAft>
            </a:pPr>
            <a:endParaRPr lang="zh-CN" altLang="en-US" sz="2300" dirty="0">
              <a:latin typeface="Arial" pitchFamily="34" charset="0"/>
              <a:ea typeface="宋体" pitchFamily="2" charset="-122"/>
            </a:endParaRPr>
          </a:p>
        </p:txBody>
      </p:sp>
      <p:grpSp>
        <p:nvGrpSpPr>
          <p:cNvPr id="2" name="组合 1"/>
          <p:cNvGrpSpPr/>
          <p:nvPr/>
        </p:nvGrpSpPr>
        <p:grpSpPr>
          <a:xfrm>
            <a:off x="1727315" y="2672599"/>
            <a:ext cx="1736744" cy="1563073"/>
            <a:chOff x="2214546" y="1142990"/>
            <a:chExt cx="966786" cy="966787"/>
          </a:xfrm>
          <a:solidFill>
            <a:schemeClr val="bg1"/>
          </a:solidFill>
        </p:grpSpPr>
        <p:sp>
          <p:nvSpPr>
            <p:cNvPr id="3"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solidFill>
                <a:schemeClr val="bg1"/>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5100" dirty="0">
                <a:latin typeface=""/>
              </a:endParaRPr>
            </a:p>
          </p:txBody>
        </p:sp>
        <p:sp>
          <p:nvSpPr>
            <p:cNvPr id="4"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solidFill>
                <a:schemeClr val="bg1"/>
              </a:solidFill>
              <a:round/>
              <a:headEnd/>
              <a:tailEnd/>
            </a:ln>
          </p:spPr>
          <p:txBody>
            <a:bodyPr/>
            <a:lstStyle/>
            <a:p>
              <a:pPr defTabSz="1172261">
                <a:defRPr/>
              </a:pPr>
              <a:endParaRPr lang="en-US" sz="5100" kern="0" dirty="0">
                <a:solidFill>
                  <a:sysClr val="windowText" lastClr="000000"/>
                </a:solidFill>
                <a:latin typeface=""/>
                <a:ea typeface="ＭＳ Ｐゴシック" pitchFamily="-97" charset="-128"/>
              </a:endParaRPr>
            </a:p>
          </p:txBody>
        </p:sp>
      </p:grpSp>
      <p:cxnSp>
        <p:nvCxnSpPr>
          <p:cNvPr id="5" name="直接连接符 4"/>
          <p:cNvCxnSpPr/>
          <p:nvPr/>
        </p:nvCxnSpPr>
        <p:spPr>
          <a:xfrm>
            <a:off x="4012548" y="2672601"/>
            <a:ext cx="0" cy="1509914"/>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61038" y="2916973"/>
            <a:ext cx="7416605" cy="1318699"/>
          </a:xfrm>
          <a:prstGeom prst="rect">
            <a:avLst/>
          </a:prstGeom>
        </p:spPr>
        <p:txBody>
          <a:bodyPr wrap="square" lIns="117226" tIns="58613" rIns="117226" bIns="58613">
            <a:spAutoFit/>
          </a:bodyPr>
          <a:lstStyle/>
          <a:p>
            <a:pPr marL="227940" indent="-227940" defTabSz="1027764">
              <a:spcBef>
                <a:spcPct val="20000"/>
              </a:spcBef>
            </a:pPr>
            <a:r>
              <a:rPr lang="zh-CN" altLang="en-US" sz="5400" dirty="0">
                <a:solidFill>
                  <a:schemeClr val="bg1"/>
                </a:solidFill>
                <a:latin typeface="+mn-ea"/>
                <a:ea typeface="冬青黑体简体中文 W3" pitchFamily="34" charset="-122"/>
                <a:sym typeface="Source Han Serif SC" panose="02020400000000000000" pitchFamily="18" charset="-122"/>
              </a:rPr>
              <a:t>创意与创新</a:t>
            </a:r>
            <a:endParaRPr lang="en-US" altLang="zh-CN" sz="5400" dirty="0">
              <a:solidFill>
                <a:schemeClr val="bg1"/>
              </a:solidFill>
              <a:latin typeface="+mn-ea"/>
              <a:ea typeface="冬青黑体简体中文 W3" pitchFamily="34" charset="-122"/>
              <a:sym typeface="Source Han Serif SC" panose="02020400000000000000" pitchFamily="18" charset="-122"/>
            </a:endParaRPr>
          </a:p>
          <a:p>
            <a:pPr marL="227940" indent="-227940" defTabSz="1027764">
              <a:spcBef>
                <a:spcPct val="20000"/>
              </a:spcBef>
            </a:pPr>
            <a:r>
              <a:rPr lang="zh-CN" altLang="en-US" sz="2000" dirty="0">
                <a:solidFill>
                  <a:schemeClr val="bg1"/>
                </a:solidFill>
                <a:latin typeface="+mn-ea"/>
                <a:sym typeface="Source Han Serif SC" panose="02020400000000000000" pitchFamily="18" charset="-122"/>
              </a:rPr>
              <a:t> </a:t>
            </a:r>
            <a:endParaRPr lang="en-US" altLang="zh-CN" sz="2000" dirty="0">
              <a:solidFill>
                <a:schemeClr val="bg1"/>
              </a:solidFill>
              <a:latin typeface="+mn-ea"/>
            </a:endParaRPr>
          </a:p>
        </p:txBody>
      </p:sp>
    </p:spTree>
    <p:custDataLst>
      <p:tags r:id="rId1"/>
    </p:custDataLst>
    <p:extLst>
      <p:ext uri="{BB962C8B-B14F-4D97-AF65-F5344CB8AC3E}">
        <p14:creationId xmlns:p14="http://schemas.microsoft.com/office/powerpoint/2010/main" val="1957226468"/>
      </p:ext>
    </p:extLst>
  </p:cSld>
  <p:clrMapOvr>
    <a:masterClrMapping/>
  </p:clrMapOvr>
  <p:transition spd="med" advClick="0" advTm="243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0" presetClass="entr" presetSubtype="0" repeatCount="2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5063629" y="4001583"/>
            <a:ext cx="184730" cy="2215991"/>
          </a:xfrm>
          <a:prstGeom prst="rect">
            <a:avLst/>
          </a:prstGeom>
        </p:spPr>
        <p:txBody>
          <a:bodyPr wrap="none" anchor="ctr">
            <a:spAutoFit/>
          </a:bodyPr>
          <a:lstStyle/>
          <a:p>
            <a:pPr algn="ctr" defTabSz="1097280">
              <a:defRPr/>
            </a:pPr>
            <a:endParaRPr lang="zh-CN" altLang="en-US" sz="13800" b="1" i="1" kern="0" dirty="0">
              <a:solidFill>
                <a:srgbClr val="34A3FF"/>
              </a:solidFill>
              <a:latin typeface="Arial" pitchFamily="34" charset="0"/>
              <a:ea typeface="微软雅黑" pitchFamily="34" charset="-122"/>
              <a:cs typeface="Arial" pitchFamily="34" charset="0"/>
            </a:endParaRPr>
          </a:p>
        </p:txBody>
      </p:sp>
      <p:sp>
        <p:nvSpPr>
          <p:cNvPr id="61" name="矩形 60"/>
          <p:cNvSpPr/>
          <p:nvPr/>
        </p:nvSpPr>
        <p:spPr>
          <a:xfrm>
            <a:off x="7045770" y="4001583"/>
            <a:ext cx="184730" cy="2215991"/>
          </a:xfrm>
          <a:prstGeom prst="rect">
            <a:avLst/>
          </a:prstGeom>
        </p:spPr>
        <p:txBody>
          <a:bodyPr wrap="none" anchor="ctr">
            <a:spAutoFit/>
          </a:bodyPr>
          <a:lstStyle/>
          <a:p>
            <a:pPr algn="ctr" defTabSz="1097280">
              <a:defRPr/>
            </a:pPr>
            <a:endParaRPr lang="zh-CN" altLang="en-US" sz="13800" b="1" i="1" kern="0" dirty="0">
              <a:solidFill>
                <a:srgbClr val="34A3FF"/>
              </a:solidFill>
              <a:latin typeface="Arial" pitchFamily="34" charset="0"/>
              <a:ea typeface="微软雅黑" pitchFamily="34" charset="-122"/>
              <a:cs typeface="Arial" pitchFamily="34" charset="0"/>
            </a:endParaRPr>
          </a:p>
        </p:txBody>
      </p:sp>
      <p:sp>
        <p:nvSpPr>
          <p:cNvPr id="39" name="TextBox 54">
            <a:extLst>
              <a:ext uri="{FF2B5EF4-FFF2-40B4-BE49-F238E27FC236}">
                <a16:creationId xmlns:a16="http://schemas.microsoft.com/office/drawing/2014/main" id="{369FC8DB-416B-4CE0-97C8-532C1AA4960D}"/>
              </a:ext>
            </a:extLst>
          </p:cNvPr>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a:t>创意与创新</a:t>
            </a:r>
          </a:p>
        </p:txBody>
      </p:sp>
      <p:cxnSp>
        <p:nvCxnSpPr>
          <p:cNvPr id="40" name="直接连接符 39">
            <a:extLst>
              <a:ext uri="{FF2B5EF4-FFF2-40B4-BE49-F238E27FC236}">
                <a16:creationId xmlns:a16="http://schemas.microsoft.com/office/drawing/2014/main" id="{1C458668-0653-4487-B855-95FC08687337}"/>
              </a:ext>
            </a:extLst>
          </p:cNvPr>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 name="组合 13">
            <a:extLst>
              <a:ext uri="{FF2B5EF4-FFF2-40B4-BE49-F238E27FC236}">
                <a16:creationId xmlns:a16="http://schemas.microsoft.com/office/drawing/2014/main" id="{90B9F4F4-2FC3-444B-BDCC-90398F8A6884}"/>
              </a:ext>
            </a:extLst>
          </p:cNvPr>
          <p:cNvGrpSpPr/>
          <p:nvPr/>
        </p:nvGrpSpPr>
        <p:grpSpPr>
          <a:xfrm>
            <a:off x="1856105" y="1390145"/>
            <a:ext cx="2128691" cy="4952935"/>
            <a:chOff x="1614969" y="1390145"/>
            <a:chExt cx="2128691" cy="4952935"/>
          </a:xfrm>
        </p:grpSpPr>
        <p:grpSp>
          <p:nvGrpSpPr>
            <p:cNvPr id="3" name="组合 2"/>
            <p:cNvGrpSpPr/>
            <p:nvPr/>
          </p:nvGrpSpPr>
          <p:grpSpPr>
            <a:xfrm rot="16200000">
              <a:off x="1711393" y="1296870"/>
              <a:ext cx="1938992" cy="2125542"/>
              <a:chOff x="3045125" y="1462323"/>
              <a:chExt cx="1615826" cy="1771285"/>
            </a:xfrm>
          </p:grpSpPr>
          <p:sp>
            <p:nvSpPr>
              <p:cNvPr id="54" name="圆角矩形 53"/>
              <p:cNvSpPr/>
              <p:nvPr/>
            </p:nvSpPr>
            <p:spPr bwMode="auto">
              <a:xfrm>
                <a:off x="3143818" y="1462323"/>
                <a:ext cx="1418438" cy="1771285"/>
              </a:xfrm>
              <a:prstGeom prst="roundRect">
                <a:avLst>
                  <a:gd name="adj" fmla="val 0"/>
                </a:avLst>
              </a:prstGeom>
              <a:gradFill>
                <a:gsLst>
                  <a:gs pos="0">
                    <a:srgbClr val="007EEA"/>
                  </a:gs>
                  <a:gs pos="100000">
                    <a:srgbClr val="005EAC"/>
                  </a:gs>
                </a:gsLst>
                <a:lin ang="2700000" scaled="1"/>
              </a:gradFill>
              <a:ln w="9525" algn="ctr">
                <a:noFill/>
                <a:miter lim="800000"/>
                <a:headEnd/>
                <a:tailEnd/>
              </a:ln>
              <a:effectLst/>
            </p:spPr>
            <p:txBody>
              <a:bodyPr wrap="none" anchor="ctr"/>
              <a:lstStyle/>
              <a:p>
                <a:pPr algn="ctr" defTabSz="1097280">
                  <a:defRPr/>
                </a:pPr>
                <a:endParaRPr lang="zh-CN" altLang="en-US" sz="1920" b="1" kern="0" dirty="0">
                  <a:solidFill>
                    <a:srgbClr val="FFFFFF"/>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58" name="矩形 57"/>
              <p:cNvSpPr/>
              <p:nvPr/>
            </p:nvSpPr>
            <p:spPr>
              <a:xfrm rot="5400000">
                <a:off x="3420565" y="1478276"/>
                <a:ext cx="864945" cy="1615826"/>
              </a:xfrm>
              <a:prstGeom prst="rect">
                <a:avLst/>
              </a:prstGeom>
            </p:spPr>
            <p:txBody>
              <a:bodyPr wrap="square" anchor="ctr">
                <a:spAutoFit/>
              </a:bodyPr>
              <a:lstStyle/>
              <a:p>
                <a:pPr algn="ctr" defTabSz="1097280">
                  <a:defRPr/>
                </a:pPr>
                <a:r>
                  <a:rPr lang="en-US" altLang="zh-CN" sz="12000" b="1" i="1" kern="0" dirty="0">
                    <a:solidFill>
                      <a:srgbClr val="34A3FF"/>
                    </a:solidFill>
                    <a:latin typeface="Arial" pitchFamily="34" charset="0"/>
                    <a:ea typeface="微软雅黑" pitchFamily="34" charset="-122"/>
                    <a:cs typeface="Arial" pitchFamily="34" charset="0"/>
                  </a:rPr>
                  <a:t>1</a:t>
                </a:r>
                <a:endParaRPr lang="zh-CN" altLang="en-US" sz="12000" b="1" i="1" kern="0" dirty="0">
                  <a:solidFill>
                    <a:srgbClr val="34A3FF"/>
                  </a:solidFill>
                  <a:latin typeface="Arial" pitchFamily="34" charset="0"/>
                  <a:ea typeface="微软雅黑" pitchFamily="34" charset="-122"/>
                  <a:cs typeface="Arial" pitchFamily="34" charset="0"/>
                </a:endParaRPr>
              </a:p>
            </p:txBody>
          </p:sp>
        </p:grpSp>
        <p:grpSp>
          <p:nvGrpSpPr>
            <p:cNvPr id="7" name="组合 6"/>
            <p:cNvGrpSpPr/>
            <p:nvPr/>
          </p:nvGrpSpPr>
          <p:grpSpPr>
            <a:xfrm rot="16200000">
              <a:off x="1106058" y="3719617"/>
              <a:ext cx="3132374" cy="2114552"/>
              <a:chOff x="533506" y="1466902"/>
              <a:chExt cx="2610312" cy="1762127"/>
            </a:xfrm>
          </p:grpSpPr>
          <p:sp>
            <p:nvSpPr>
              <p:cNvPr id="53" name="AutoShape 106"/>
              <p:cNvSpPr>
                <a:spLocks noChangeArrowheads="1"/>
              </p:cNvSpPr>
              <p:nvPr/>
            </p:nvSpPr>
            <p:spPr bwMode="auto">
              <a:xfrm>
                <a:off x="533506" y="1466902"/>
                <a:ext cx="2610312" cy="1762127"/>
              </a:xfrm>
              <a:prstGeom prst="roundRect">
                <a:avLst>
                  <a:gd name="adj" fmla="val 0"/>
                </a:avLst>
              </a:prstGeom>
              <a:gradFill rotWithShape="1">
                <a:gsLst>
                  <a:gs pos="0">
                    <a:srgbClr val="FFFFFF"/>
                  </a:gs>
                  <a:gs pos="100000">
                    <a:srgbClr val="7F7F7F">
                      <a:lumMod val="20000"/>
                      <a:lumOff val="80000"/>
                    </a:srgbClr>
                  </a:gs>
                </a:gsLst>
                <a:lin ang="5400000" scaled="1"/>
              </a:gradFill>
              <a:ln w="9525" algn="ctr">
                <a:solidFill>
                  <a:srgbClr val="7F7F7F">
                    <a:lumMod val="60000"/>
                    <a:lumOff val="40000"/>
                  </a:srgbClr>
                </a:solidFill>
                <a:round/>
                <a:headEnd/>
                <a:tailEnd/>
              </a:ln>
              <a:effectLst/>
            </p:spPr>
            <p:txBody>
              <a:bodyPr vert="horz" wrap="none" lIns="109728" tIns="54864" rIns="109728" bIns="54864" numCol="1" anchor="ctr" anchorCtr="0" compatLnSpc="1">
                <a:prstTxWarp prst="textNoShape">
                  <a:avLst/>
                </a:prstTxWarp>
              </a:bodyPr>
              <a:lstStyle/>
              <a:p>
                <a:pPr algn="ctr" defTabSz="1097280">
                  <a:lnSpc>
                    <a:spcPct val="150000"/>
                  </a:lnSpc>
                  <a:buClr>
                    <a:srgbClr val="007EEA"/>
                  </a:buClr>
                  <a:defRPr/>
                </a:pPr>
                <a:endParaRPr lang="zh-CN" altLang="en-US" sz="1440" kern="0" dirty="0">
                  <a:solidFill>
                    <a:sysClr val="windowText" lastClr="000000"/>
                  </a:solidFill>
                  <a:latin typeface="微软雅黑"/>
                  <a:ea typeface="微软雅黑"/>
                </a:endParaRPr>
              </a:p>
            </p:txBody>
          </p:sp>
          <p:sp>
            <p:nvSpPr>
              <p:cNvPr id="62" name="矩形 61"/>
              <p:cNvSpPr/>
              <p:nvPr/>
            </p:nvSpPr>
            <p:spPr>
              <a:xfrm>
                <a:off x="650178" y="2173159"/>
                <a:ext cx="2348815" cy="349615"/>
              </a:xfrm>
              <a:prstGeom prst="rect">
                <a:avLst/>
              </a:prstGeom>
              <a:noFill/>
              <a:ln w="9525" algn="ctr">
                <a:noFill/>
                <a:round/>
                <a:headEnd/>
                <a:tailEnd/>
              </a:ln>
              <a:effectLst/>
            </p:spPr>
            <p:txBody>
              <a:bodyPr wrap="square">
                <a:spAutoFit/>
              </a:bodyPr>
              <a:lstStyle/>
              <a:p>
                <a:pPr>
                  <a:lnSpc>
                    <a:spcPct val="150000"/>
                  </a:lnSpc>
                  <a:buClr>
                    <a:schemeClr val="accent1"/>
                  </a:buClr>
                </a:pPr>
                <a:endParaRPr lang="en-US" altLang="zh-CN" sz="1680" dirty="0">
                  <a:latin typeface="+mn-ea"/>
                </a:endParaRPr>
              </a:p>
            </p:txBody>
          </p:sp>
        </p:grpSp>
        <p:sp>
          <p:nvSpPr>
            <p:cNvPr id="13" name="文本框 12">
              <a:extLst>
                <a:ext uri="{FF2B5EF4-FFF2-40B4-BE49-F238E27FC236}">
                  <a16:creationId xmlns:a16="http://schemas.microsoft.com/office/drawing/2014/main" id="{2123FA8F-272A-490E-A835-8E4686993D1A}"/>
                </a:ext>
              </a:extLst>
            </p:cNvPr>
            <p:cNvSpPr txBox="1"/>
            <p:nvPr/>
          </p:nvSpPr>
          <p:spPr>
            <a:xfrm>
              <a:off x="1853282" y="3405080"/>
              <a:ext cx="1798267" cy="2831544"/>
            </a:xfrm>
            <a:prstGeom prst="rect">
              <a:avLst/>
            </a:prstGeom>
            <a:noFill/>
          </p:spPr>
          <p:txBody>
            <a:bodyPr wrap="square" rtlCol="0">
              <a:spAutoFit/>
            </a:bodyPr>
            <a:lstStyle/>
            <a:p>
              <a:r>
                <a:rPr lang="zh-CN" altLang="en-US" sz="2000" dirty="0">
                  <a:latin typeface="+mn-ea"/>
                </a:rPr>
                <a:t>互动问答平台是一类集合自动切分词，智能检索，自动分类等技术的平台，是一般论坛形式的改变</a:t>
              </a:r>
              <a:endParaRPr lang="en-US" altLang="zh-CN" sz="2000" dirty="0">
                <a:latin typeface="+mn-ea"/>
              </a:endParaRPr>
            </a:p>
            <a:p>
              <a:endParaRPr lang="zh-CN" altLang="en-US" dirty="0"/>
            </a:p>
          </p:txBody>
        </p:sp>
      </p:grpSp>
      <p:grpSp>
        <p:nvGrpSpPr>
          <p:cNvPr id="43" name="组合 42">
            <a:extLst>
              <a:ext uri="{FF2B5EF4-FFF2-40B4-BE49-F238E27FC236}">
                <a16:creationId xmlns:a16="http://schemas.microsoft.com/office/drawing/2014/main" id="{0E9A31C8-2322-4242-883A-BBB11A6ABFFB}"/>
              </a:ext>
            </a:extLst>
          </p:cNvPr>
          <p:cNvGrpSpPr/>
          <p:nvPr/>
        </p:nvGrpSpPr>
        <p:grpSpPr>
          <a:xfrm>
            <a:off x="4989299" y="1390145"/>
            <a:ext cx="2128691" cy="4952935"/>
            <a:chOff x="1614969" y="1390145"/>
            <a:chExt cx="2128691" cy="4952935"/>
          </a:xfrm>
        </p:grpSpPr>
        <p:grpSp>
          <p:nvGrpSpPr>
            <p:cNvPr id="44" name="组合 43">
              <a:extLst>
                <a:ext uri="{FF2B5EF4-FFF2-40B4-BE49-F238E27FC236}">
                  <a16:creationId xmlns:a16="http://schemas.microsoft.com/office/drawing/2014/main" id="{FBA4789B-E2D4-4745-82B2-47B290237670}"/>
                </a:ext>
              </a:extLst>
            </p:cNvPr>
            <p:cNvGrpSpPr/>
            <p:nvPr/>
          </p:nvGrpSpPr>
          <p:grpSpPr>
            <a:xfrm rot="16200000">
              <a:off x="1711393" y="1296870"/>
              <a:ext cx="1938992" cy="2125542"/>
              <a:chOff x="3045125" y="1462323"/>
              <a:chExt cx="1615826" cy="1771285"/>
            </a:xfrm>
          </p:grpSpPr>
          <p:sp>
            <p:nvSpPr>
              <p:cNvPr id="49" name="圆角矩形 53">
                <a:extLst>
                  <a:ext uri="{FF2B5EF4-FFF2-40B4-BE49-F238E27FC236}">
                    <a16:creationId xmlns:a16="http://schemas.microsoft.com/office/drawing/2014/main" id="{194D023F-4CC3-4C6E-96E0-3F09ACA29EDD}"/>
                  </a:ext>
                </a:extLst>
              </p:cNvPr>
              <p:cNvSpPr/>
              <p:nvPr/>
            </p:nvSpPr>
            <p:spPr bwMode="auto">
              <a:xfrm>
                <a:off x="3143818" y="1462323"/>
                <a:ext cx="1418438" cy="1771285"/>
              </a:xfrm>
              <a:prstGeom prst="roundRect">
                <a:avLst>
                  <a:gd name="adj" fmla="val 0"/>
                </a:avLst>
              </a:prstGeom>
              <a:gradFill>
                <a:gsLst>
                  <a:gs pos="0">
                    <a:srgbClr val="007EEA"/>
                  </a:gs>
                  <a:gs pos="100000">
                    <a:srgbClr val="005EAC"/>
                  </a:gs>
                </a:gsLst>
                <a:lin ang="2700000" scaled="1"/>
              </a:gradFill>
              <a:ln w="9525" algn="ctr">
                <a:noFill/>
                <a:miter lim="800000"/>
                <a:headEnd/>
                <a:tailEnd/>
              </a:ln>
              <a:effectLst/>
            </p:spPr>
            <p:txBody>
              <a:bodyPr wrap="none" anchor="ctr"/>
              <a:lstStyle/>
              <a:p>
                <a:pPr algn="ctr" defTabSz="1097280">
                  <a:defRPr/>
                </a:pPr>
                <a:endParaRPr lang="zh-CN" altLang="en-US" sz="1920" b="1" kern="0" dirty="0">
                  <a:solidFill>
                    <a:srgbClr val="FFFFFF"/>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76" name="矩形 75">
                <a:extLst>
                  <a:ext uri="{FF2B5EF4-FFF2-40B4-BE49-F238E27FC236}">
                    <a16:creationId xmlns:a16="http://schemas.microsoft.com/office/drawing/2014/main" id="{D77C819B-61DB-4BE1-B003-74ACC0BE3B54}"/>
                  </a:ext>
                </a:extLst>
              </p:cNvPr>
              <p:cNvSpPr/>
              <p:nvPr/>
            </p:nvSpPr>
            <p:spPr>
              <a:xfrm rot="5400000">
                <a:off x="3420565" y="1478276"/>
                <a:ext cx="864945" cy="1615826"/>
              </a:xfrm>
              <a:prstGeom prst="rect">
                <a:avLst/>
              </a:prstGeom>
            </p:spPr>
            <p:txBody>
              <a:bodyPr wrap="square" anchor="ctr">
                <a:spAutoFit/>
              </a:bodyPr>
              <a:lstStyle/>
              <a:p>
                <a:pPr algn="ctr" defTabSz="1097280">
                  <a:defRPr/>
                </a:pPr>
                <a:r>
                  <a:rPr lang="en-US" altLang="zh-CN" sz="12000" b="1" i="1" kern="0" dirty="0">
                    <a:solidFill>
                      <a:srgbClr val="34A3FF"/>
                    </a:solidFill>
                    <a:latin typeface="Arial" pitchFamily="34" charset="0"/>
                    <a:ea typeface="微软雅黑" pitchFamily="34" charset="-122"/>
                    <a:cs typeface="Arial" pitchFamily="34" charset="0"/>
                  </a:rPr>
                  <a:t>2</a:t>
                </a:r>
                <a:endParaRPr lang="zh-CN" altLang="en-US" sz="12000" b="1" i="1" kern="0" dirty="0">
                  <a:solidFill>
                    <a:srgbClr val="34A3FF"/>
                  </a:solidFill>
                  <a:latin typeface="Arial" pitchFamily="34" charset="0"/>
                  <a:ea typeface="微软雅黑" pitchFamily="34" charset="-122"/>
                  <a:cs typeface="Arial" pitchFamily="34" charset="0"/>
                </a:endParaRPr>
              </a:p>
            </p:txBody>
          </p:sp>
        </p:grpSp>
        <p:grpSp>
          <p:nvGrpSpPr>
            <p:cNvPr id="45" name="组合 44">
              <a:extLst>
                <a:ext uri="{FF2B5EF4-FFF2-40B4-BE49-F238E27FC236}">
                  <a16:creationId xmlns:a16="http://schemas.microsoft.com/office/drawing/2014/main" id="{2567A9E5-A731-4E2D-B2F3-92A44B938D56}"/>
                </a:ext>
              </a:extLst>
            </p:cNvPr>
            <p:cNvGrpSpPr/>
            <p:nvPr/>
          </p:nvGrpSpPr>
          <p:grpSpPr>
            <a:xfrm rot="16200000">
              <a:off x="1106058" y="3719617"/>
              <a:ext cx="3132374" cy="2114552"/>
              <a:chOff x="533506" y="1466902"/>
              <a:chExt cx="2610312" cy="1762127"/>
            </a:xfrm>
          </p:grpSpPr>
          <p:sp>
            <p:nvSpPr>
              <p:cNvPr id="47" name="AutoShape 106">
                <a:extLst>
                  <a:ext uri="{FF2B5EF4-FFF2-40B4-BE49-F238E27FC236}">
                    <a16:creationId xmlns:a16="http://schemas.microsoft.com/office/drawing/2014/main" id="{8A0503A4-0FB9-4C3F-87DD-D840D140A801}"/>
                  </a:ext>
                </a:extLst>
              </p:cNvPr>
              <p:cNvSpPr>
                <a:spLocks noChangeArrowheads="1"/>
              </p:cNvSpPr>
              <p:nvPr/>
            </p:nvSpPr>
            <p:spPr bwMode="auto">
              <a:xfrm>
                <a:off x="533506" y="1466902"/>
                <a:ext cx="2610312" cy="1762127"/>
              </a:xfrm>
              <a:prstGeom prst="roundRect">
                <a:avLst>
                  <a:gd name="adj" fmla="val 0"/>
                </a:avLst>
              </a:prstGeom>
              <a:gradFill rotWithShape="1">
                <a:gsLst>
                  <a:gs pos="0">
                    <a:srgbClr val="FFFFFF"/>
                  </a:gs>
                  <a:gs pos="100000">
                    <a:srgbClr val="7F7F7F">
                      <a:lumMod val="20000"/>
                      <a:lumOff val="80000"/>
                    </a:srgbClr>
                  </a:gs>
                </a:gsLst>
                <a:lin ang="5400000" scaled="1"/>
              </a:gradFill>
              <a:ln w="9525" algn="ctr">
                <a:solidFill>
                  <a:srgbClr val="7F7F7F">
                    <a:lumMod val="60000"/>
                    <a:lumOff val="40000"/>
                  </a:srgbClr>
                </a:solidFill>
                <a:round/>
                <a:headEnd/>
                <a:tailEnd/>
              </a:ln>
              <a:effectLst/>
            </p:spPr>
            <p:txBody>
              <a:bodyPr vert="horz" wrap="none" lIns="109728" tIns="54864" rIns="109728" bIns="54864" numCol="1" anchor="ctr" anchorCtr="0" compatLnSpc="1">
                <a:prstTxWarp prst="textNoShape">
                  <a:avLst/>
                </a:prstTxWarp>
              </a:bodyPr>
              <a:lstStyle/>
              <a:p>
                <a:pPr algn="ctr" defTabSz="1097280">
                  <a:lnSpc>
                    <a:spcPct val="150000"/>
                  </a:lnSpc>
                  <a:buClr>
                    <a:srgbClr val="007EEA"/>
                  </a:buClr>
                  <a:defRPr/>
                </a:pPr>
                <a:endParaRPr lang="zh-CN" altLang="en-US" sz="1440" kern="0" dirty="0">
                  <a:solidFill>
                    <a:sysClr val="windowText" lastClr="000000"/>
                  </a:solidFill>
                  <a:latin typeface="微软雅黑"/>
                  <a:ea typeface="微软雅黑"/>
                </a:endParaRPr>
              </a:p>
            </p:txBody>
          </p:sp>
          <p:sp>
            <p:nvSpPr>
              <p:cNvPr id="48" name="矩形 47">
                <a:extLst>
                  <a:ext uri="{FF2B5EF4-FFF2-40B4-BE49-F238E27FC236}">
                    <a16:creationId xmlns:a16="http://schemas.microsoft.com/office/drawing/2014/main" id="{3F5A3341-FD52-4AA2-8DC0-66B9E7252B94}"/>
                  </a:ext>
                </a:extLst>
              </p:cNvPr>
              <p:cNvSpPr/>
              <p:nvPr/>
            </p:nvSpPr>
            <p:spPr>
              <a:xfrm>
                <a:off x="650178" y="2173159"/>
                <a:ext cx="2348815" cy="349615"/>
              </a:xfrm>
              <a:prstGeom prst="rect">
                <a:avLst/>
              </a:prstGeom>
              <a:noFill/>
              <a:ln w="9525" algn="ctr">
                <a:noFill/>
                <a:round/>
                <a:headEnd/>
                <a:tailEnd/>
              </a:ln>
              <a:effectLst/>
            </p:spPr>
            <p:txBody>
              <a:bodyPr wrap="square">
                <a:spAutoFit/>
              </a:bodyPr>
              <a:lstStyle/>
              <a:p>
                <a:pPr>
                  <a:lnSpc>
                    <a:spcPct val="150000"/>
                  </a:lnSpc>
                  <a:buClr>
                    <a:schemeClr val="accent1"/>
                  </a:buClr>
                </a:pPr>
                <a:endParaRPr lang="en-US" altLang="zh-CN" sz="1680" dirty="0">
                  <a:latin typeface="+mn-ea"/>
                </a:endParaRPr>
              </a:p>
            </p:txBody>
          </p:sp>
        </p:grpSp>
        <p:sp>
          <p:nvSpPr>
            <p:cNvPr id="46" name="文本框 45">
              <a:extLst>
                <a:ext uri="{FF2B5EF4-FFF2-40B4-BE49-F238E27FC236}">
                  <a16:creationId xmlns:a16="http://schemas.microsoft.com/office/drawing/2014/main" id="{0E0879CF-B664-475F-91A7-CA586E092D05}"/>
                </a:ext>
              </a:extLst>
            </p:cNvPr>
            <p:cNvSpPr txBox="1"/>
            <p:nvPr/>
          </p:nvSpPr>
          <p:spPr>
            <a:xfrm>
              <a:off x="1853282" y="3405080"/>
              <a:ext cx="1798267" cy="2554545"/>
            </a:xfrm>
            <a:prstGeom prst="rect">
              <a:avLst/>
            </a:prstGeom>
            <a:noFill/>
          </p:spPr>
          <p:txBody>
            <a:bodyPr wrap="square" rtlCol="0">
              <a:spAutoFit/>
            </a:bodyPr>
            <a:lstStyle/>
            <a:p>
              <a:r>
                <a:rPr lang="zh-CN" altLang="en-US" sz="2000" dirty="0">
                  <a:latin typeface="+mn-ea"/>
                </a:rPr>
                <a:t>自动分类技术专为学生打造，根据学科进行分类，提高学习效率。避免如知乎等</a:t>
              </a:r>
              <a:r>
                <a:rPr lang="en-US" altLang="zh-CN" sz="2000" dirty="0">
                  <a:latin typeface="+mn-ea"/>
                </a:rPr>
                <a:t>APP</a:t>
              </a:r>
              <a:r>
                <a:rPr lang="zh-CN" altLang="en-US" sz="2000" dirty="0">
                  <a:latin typeface="+mn-ea"/>
                </a:rPr>
                <a:t>的传统互动模式</a:t>
              </a:r>
              <a:endParaRPr lang="en-US" altLang="zh-CN" sz="2000" dirty="0">
                <a:latin typeface="+mn-ea"/>
              </a:endParaRPr>
            </a:p>
          </p:txBody>
        </p:sp>
      </p:grpSp>
      <p:grpSp>
        <p:nvGrpSpPr>
          <p:cNvPr id="77" name="组合 76">
            <a:extLst>
              <a:ext uri="{FF2B5EF4-FFF2-40B4-BE49-F238E27FC236}">
                <a16:creationId xmlns:a16="http://schemas.microsoft.com/office/drawing/2014/main" id="{51AE5F09-EA0C-49B1-9EF7-DCAA8EE07F04}"/>
              </a:ext>
            </a:extLst>
          </p:cNvPr>
          <p:cNvGrpSpPr/>
          <p:nvPr/>
        </p:nvGrpSpPr>
        <p:grpSpPr>
          <a:xfrm>
            <a:off x="8004503" y="1390145"/>
            <a:ext cx="2128691" cy="4952935"/>
            <a:chOff x="1614969" y="1390145"/>
            <a:chExt cx="2128691" cy="4952935"/>
          </a:xfrm>
        </p:grpSpPr>
        <p:grpSp>
          <p:nvGrpSpPr>
            <p:cNvPr id="78" name="组合 77">
              <a:extLst>
                <a:ext uri="{FF2B5EF4-FFF2-40B4-BE49-F238E27FC236}">
                  <a16:creationId xmlns:a16="http://schemas.microsoft.com/office/drawing/2014/main" id="{E3BFA696-5A32-43D5-934E-394EBECA1444}"/>
                </a:ext>
              </a:extLst>
            </p:cNvPr>
            <p:cNvGrpSpPr/>
            <p:nvPr/>
          </p:nvGrpSpPr>
          <p:grpSpPr>
            <a:xfrm rot="16200000">
              <a:off x="1711393" y="1296870"/>
              <a:ext cx="1938992" cy="2125542"/>
              <a:chOff x="3045125" y="1462323"/>
              <a:chExt cx="1615826" cy="1771285"/>
            </a:xfrm>
          </p:grpSpPr>
          <p:sp>
            <p:nvSpPr>
              <p:cNvPr id="83" name="圆角矩形 53">
                <a:extLst>
                  <a:ext uri="{FF2B5EF4-FFF2-40B4-BE49-F238E27FC236}">
                    <a16:creationId xmlns:a16="http://schemas.microsoft.com/office/drawing/2014/main" id="{9E08A1F0-1D65-4446-97A8-147CE784576F}"/>
                  </a:ext>
                </a:extLst>
              </p:cNvPr>
              <p:cNvSpPr/>
              <p:nvPr/>
            </p:nvSpPr>
            <p:spPr bwMode="auto">
              <a:xfrm>
                <a:off x="3143818" y="1462323"/>
                <a:ext cx="1418438" cy="1771285"/>
              </a:xfrm>
              <a:prstGeom prst="roundRect">
                <a:avLst>
                  <a:gd name="adj" fmla="val 0"/>
                </a:avLst>
              </a:prstGeom>
              <a:gradFill>
                <a:gsLst>
                  <a:gs pos="0">
                    <a:srgbClr val="007EEA"/>
                  </a:gs>
                  <a:gs pos="100000">
                    <a:srgbClr val="005EAC"/>
                  </a:gs>
                </a:gsLst>
                <a:lin ang="2700000" scaled="1"/>
              </a:gradFill>
              <a:ln w="9525" algn="ctr">
                <a:noFill/>
                <a:miter lim="800000"/>
                <a:headEnd/>
                <a:tailEnd/>
              </a:ln>
              <a:effectLst/>
            </p:spPr>
            <p:txBody>
              <a:bodyPr wrap="none" anchor="ctr"/>
              <a:lstStyle/>
              <a:p>
                <a:pPr algn="ctr" defTabSz="1097280">
                  <a:defRPr/>
                </a:pPr>
                <a:endParaRPr lang="zh-CN" altLang="en-US" sz="1920" b="1" kern="0" dirty="0">
                  <a:solidFill>
                    <a:srgbClr val="FFFFFF"/>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84" name="矩形 83">
                <a:extLst>
                  <a:ext uri="{FF2B5EF4-FFF2-40B4-BE49-F238E27FC236}">
                    <a16:creationId xmlns:a16="http://schemas.microsoft.com/office/drawing/2014/main" id="{66DCF696-4489-40E5-896D-BF18F1F0C426}"/>
                  </a:ext>
                </a:extLst>
              </p:cNvPr>
              <p:cNvSpPr/>
              <p:nvPr/>
            </p:nvSpPr>
            <p:spPr>
              <a:xfrm rot="5400000">
                <a:off x="3420565" y="1478276"/>
                <a:ext cx="864945" cy="1615826"/>
              </a:xfrm>
              <a:prstGeom prst="rect">
                <a:avLst/>
              </a:prstGeom>
            </p:spPr>
            <p:txBody>
              <a:bodyPr wrap="square" anchor="ctr">
                <a:spAutoFit/>
              </a:bodyPr>
              <a:lstStyle/>
              <a:p>
                <a:pPr algn="ctr" defTabSz="1097280">
                  <a:defRPr/>
                </a:pPr>
                <a:r>
                  <a:rPr lang="en-US" altLang="zh-CN" sz="12000" b="1" i="1" kern="0" dirty="0">
                    <a:solidFill>
                      <a:srgbClr val="34A3FF"/>
                    </a:solidFill>
                    <a:latin typeface="Arial" pitchFamily="34" charset="0"/>
                    <a:ea typeface="微软雅黑" pitchFamily="34" charset="-122"/>
                    <a:cs typeface="Arial" pitchFamily="34" charset="0"/>
                  </a:rPr>
                  <a:t>3</a:t>
                </a:r>
                <a:endParaRPr lang="zh-CN" altLang="en-US" sz="12000" b="1" i="1" kern="0" dirty="0">
                  <a:solidFill>
                    <a:srgbClr val="34A3FF"/>
                  </a:solidFill>
                  <a:latin typeface="Arial" pitchFamily="34" charset="0"/>
                  <a:ea typeface="微软雅黑" pitchFamily="34" charset="-122"/>
                  <a:cs typeface="Arial" pitchFamily="34" charset="0"/>
                </a:endParaRPr>
              </a:p>
            </p:txBody>
          </p:sp>
        </p:grpSp>
        <p:grpSp>
          <p:nvGrpSpPr>
            <p:cNvPr id="79" name="组合 78">
              <a:extLst>
                <a:ext uri="{FF2B5EF4-FFF2-40B4-BE49-F238E27FC236}">
                  <a16:creationId xmlns:a16="http://schemas.microsoft.com/office/drawing/2014/main" id="{55820CE8-EA95-4522-B5FA-E89D6951B976}"/>
                </a:ext>
              </a:extLst>
            </p:cNvPr>
            <p:cNvGrpSpPr/>
            <p:nvPr/>
          </p:nvGrpSpPr>
          <p:grpSpPr>
            <a:xfrm rot="16200000">
              <a:off x="1106058" y="3719617"/>
              <a:ext cx="3132374" cy="2114552"/>
              <a:chOff x="533506" y="1466902"/>
              <a:chExt cx="2610312" cy="1762127"/>
            </a:xfrm>
          </p:grpSpPr>
          <p:sp>
            <p:nvSpPr>
              <p:cNvPr id="81" name="AutoShape 106">
                <a:extLst>
                  <a:ext uri="{FF2B5EF4-FFF2-40B4-BE49-F238E27FC236}">
                    <a16:creationId xmlns:a16="http://schemas.microsoft.com/office/drawing/2014/main" id="{99464253-4FBA-42F5-B494-7065EEC582AB}"/>
                  </a:ext>
                </a:extLst>
              </p:cNvPr>
              <p:cNvSpPr>
                <a:spLocks noChangeArrowheads="1"/>
              </p:cNvSpPr>
              <p:nvPr/>
            </p:nvSpPr>
            <p:spPr bwMode="auto">
              <a:xfrm>
                <a:off x="533506" y="1466902"/>
                <a:ext cx="2610312" cy="1762127"/>
              </a:xfrm>
              <a:prstGeom prst="roundRect">
                <a:avLst>
                  <a:gd name="adj" fmla="val 0"/>
                </a:avLst>
              </a:prstGeom>
              <a:gradFill rotWithShape="1">
                <a:gsLst>
                  <a:gs pos="0">
                    <a:srgbClr val="FFFFFF"/>
                  </a:gs>
                  <a:gs pos="100000">
                    <a:srgbClr val="7F7F7F">
                      <a:lumMod val="20000"/>
                      <a:lumOff val="80000"/>
                    </a:srgbClr>
                  </a:gs>
                </a:gsLst>
                <a:lin ang="5400000" scaled="1"/>
              </a:gradFill>
              <a:ln w="9525" algn="ctr">
                <a:solidFill>
                  <a:srgbClr val="7F7F7F">
                    <a:lumMod val="60000"/>
                    <a:lumOff val="40000"/>
                  </a:srgbClr>
                </a:solidFill>
                <a:round/>
                <a:headEnd/>
                <a:tailEnd/>
              </a:ln>
              <a:effectLst/>
            </p:spPr>
            <p:txBody>
              <a:bodyPr vert="horz" wrap="none" lIns="109728" tIns="54864" rIns="109728" bIns="54864" numCol="1" anchor="ctr" anchorCtr="0" compatLnSpc="1">
                <a:prstTxWarp prst="textNoShape">
                  <a:avLst/>
                </a:prstTxWarp>
              </a:bodyPr>
              <a:lstStyle/>
              <a:p>
                <a:pPr algn="ctr" defTabSz="1097280">
                  <a:lnSpc>
                    <a:spcPct val="150000"/>
                  </a:lnSpc>
                  <a:buClr>
                    <a:srgbClr val="007EEA"/>
                  </a:buClr>
                  <a:defRPr/>
                </a:pPr>
                <a:endParaRPr lang="zh-CN" altLang="en-US" sz="1440" kern="0" dirty="0">
                  <a:solidFill>
                    <a:sysClr val="windowText" lastClr="000000"/>
                  </a:solidFill>
                  <a:latin typeface="微软雅黑"/>
                  <a:ea typeface="微软雅黑"/>
                </a:endParaRPr>
              </a:p>
            </p:txBody>
          </p:sp>
          <p:sp>
            <p:nvSpPr>
              <p:cNvPr id="82" name="矩形 81">
                <a:extLst>
                  <a:ext uri="{FF2B5EF4-FFF2-40B4-BE49-F238E27FC236}">
                    <a16:creationId xmlns:a16="http://schemas.microsoft.com/office/drawing/2014/main" id="{CC0F01E4-ABF6-43C2-8239-23EB5D931295}"/>
                  </a:ext>
                </a:extLst>
              </p:cNvPr>
              <p:cNvSpPr/>
              <p:nvPr/>
            </p:nvSpPr>
            <p:spPr>
              <a:xfrm>
                <a:off x="650178" y="2173159"/>
                <a:ext cx="2348815" cy="349615"/>
              </a:xfrm>
              <a:prstGeom prst="rect">
                <a:avLst/>
              </a:prstGeom>
              <a:noFill/>
              <a:ln w="9525" algn="ctr">
                <a:noFill/>
                <a:round/>
                <a:headEnd/>
                <a:tailEnd/>
              </a:ln>
              <a:effectLst/>
            </p:spPr>
            <p:txBody>
              <a:bodyPr wrap="square">
                <a:spAutoFit/>
              </a:bodyPr>
              <a:lstStyle/>
              <a:p>
                <a:pPr>
                  <a:lnSpc>
                    <a:spcPct val="150000"/>
                  </a:lnSpc>
                  <a:buClr>
                    <a:schemeClr val="accent1"/>
                  </a:buClr>
                </a:pPr>
                <a:endParaRPr lang="en-US" altLang="zh-CN" sz="1680" dirty="0">
                  <a:latin typeface="+mn-ea"/>
                </a:endParaRPr>
              </a:p>
            </p:txBody>
          </p:sp>
        </p:grpSp>
        <p:sp>
          <p:nvSpPr>
            <p:cNvPr id="80" name="文本框 79">
              <a:extLst>
                <a:ext uri="{FF2B5EF4-FFF2-40B4-BE49-F238E27FC236}">
                  <a16:creationId xmlns:a16="http://schemas.microsoft.com/office/drawing/2014/main" id="{2DC55E80-BB14-43FB-B06E-8DE91FC36D10}"/>
                </a:ext>
              </a:extLst>
            </p:cNvPr>
            <p:cNvSpPr txBox="1"/>
            <p:nvPr/>
          </p:nvSpPr>
          <p:spPr>
            <a:xfrm>
              <a:off x="1853282" y="3405080"/>
              <a:ext cx="1798267" cy="2092881"/>
            </a:xfrm>
            <a:prstGeom prst="rect">
              <a:avLst/>
            </a:prstGeom>
            <a:noFill/>
          </p:spPr>
          <p:txBody>
            <a:bodyPr wrap="square" rtlCol="0">
              <a:spAutoFit/>
            </a:bodyPr>
            <a:lstStyle/>
            <a:p>
              <a:r>
                <a:rPr lang="zh-CN" altLang="en-US" sz="2000" dirty="0">
                  <a:latin typeface="+mn-ea"/>
                </a:rPr>
                <a:t>在学习平台中嵌入文章鉴赏</a:t>
              </a:r>
              <a:endParaRPr lang="en-US" altLang="zh-CN" sz="2000" dirty="0">
                <a:latin typeface="+mn-ea"/>
              </a:endParaRPr>
            </a:p>
            <a:p>
              <a:r>
                <a:rPr lang="zh-CN" altLang="en-US" dirty="0"/>
                <a:t>系列功能，实现了小平台集成多种功能、并在学习之余丰富生活的目的。</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advClick="0" advTm="9195">
        <p14:pan dir="u"/>
      </p:transition>
    </mc:Choice>
    <mc:Fallback xmlns="">
      <p:transition spd="med" advClick="0" advTm="9195">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PicturePlaceholder 3"/>
          <p:cNvPicPr>
            <a:picLocks noGrp="1" noChangeAspect="1"/>
          </p:cNvPicPr>
          <p:nvPr>
            <p:ph type="pic" sz="quarter" idx="24"/>
            <p:custDataLst>
              <p:tags r:id="rId1"/>
            </p:custDataLst>
          </p:nvPr>
        </p:nvPicPr>
        <p:blipFill>
          <a:blip r:embed="rId9" cstate="print">
            <a:extLst>
              <a:ext uri="{28A0092B-C50C-407E-A947-70E740481C1C}">
                <a14:useLocalDpi xmlns:a14="http://schemas.microsoft.com/office/drawing/2010/main" val="0"/>
              </a:ext>
            </a:extLst>
          </a:blip>
          <a:srcRect t="2778" b="2778"/>
          <a:stretch>
            <a:fillRect/>
          </a:stretch>
        </p:blipFill>
        <p:spPr/>
      </p:pic>
      <p:sp>
        <p:nvSpPr>
          <p:cNvPr id="8" name="PA_淘宝网chenying0907出品 7"/>
          <p:cNvSpPr/>
          <p:nvPr>
            <p:custDataLst>
              <p:tags r:id="rId2"/>
            </p:custDataLst>
          </p:nvPr>
        </p:nvSpPr>
        <p:spPr>
          <a:xfrm>
            <a:off x="0" y="0"/>
            <a:ext cx="12203875" cy="6477000"/>
          </a:xfrm>
          <a:prstGeom prst="rect">
            <a:avLst/>
          </a:prstGeom>
          <a:solidFill>
            <a:srgbClr val="098DE6">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JM" dirty="0">
              <a:solidFill>
                <a:srgbClr val="F34F57"/>
              </a:solidFill>
              <a:latin typeface="+mn-ea"/>
            </a:endParaRPr>
          </a:p>
        </p:txBody>
      </p:sp>
      <p:sp>
        <p:nvSpPr>
          <p:cNvPr id="5" name="PA_标题 4"/>
          <p:cNvSpPr>
            <a:spLocks noGrp="1"/>
          </p:cNvSpPr>
          <p:nvPr>
            <p:ph type="title"/>
            <p:custDataLst>
              <p:tags r:id="rId3"/>
            </p:custDataLst>
          </p:nvPr>
        </p:nvSpPr>
        <p:spPr>
          <a:xfrm>
            <a:off x="2184400" y="2286000"/>
            <a:ext cx="7823200" cy="1143000"/>
          </a:xfrm>
        </p:spPr>
        <p:txBody>
          <a:bodyPr>
            <a:normAutofit/>
          </a:bodyPr>
          <a:lstStyle/>
          <a:p>
            <a:pPr algn="ctr"/>
            <a:r>
              <a:rPr lang="zh-CN" altLang="en-US" sz="2000" dirty="0">
                <a:latin typeface="+mn-ea"/>
                <a:ea typeface="+mn-ea"/>
              </a:rPr>
              <a:t>面向师生</a:t>
            </a:r>
            <a:r>
              <a:rPr lang="en-US" altLang="zh-CN" sz="2000" dirty="0">
                <a:latin typeface="+mn-ea"/>
                <a:ea typeface="+mn-ea"/>
              </a:rPr>
              <a:t>,</a:t>
            </a:r>
            <a:r>
              <a:rPr lang="zh-CN" altLang="en-US" sz="2000" dirty="0">
                <a:latin typeface="+mn-ea"/>
                <a:ea typeface="+mn-ea"/>
              </a:rPr>
              <a:t>服务大众</a:t>
            </a:r>
            <a:r>
              <a:rPr lang="en-US" altLang="zh-CN" sz="2000" dirty="0">
                <a:latin typeface="+mn-ea"/>
                <a:ea typeface="+mn-ea"/>
              </a:rPr>
              <a:t>,</a:t>
            </a:r>
            <a:r>
              <a:rPr lang="zh-CN" altLang="en-US" sz="2000" dirty="0">
                <a:latin typeface="+mn-ea"/>
                <a:ea typeface="+mn-ea"/>
              </a:rPr>
              <a:t>致力于提高当代大学生学习，互动交流的效率并通过文章发布与分享来丰富大学生的生活</a:t>
            </a:r>
            <a:endParaRPr lang="en-US" sz="2000" dirty="0">
              <a:latin typeface="+mn-ea"/>
              <a:ea typeface="+mn-ea"/>
            </a:endParaRPr>
          </a:p>
        </p:txBody>
      </p:sp>
      <p:sp>
        <p:nvSpPr>
          <p:cNvPr id="17" name="PA_标题 1"/>
          <p:cNvSpPr txBox="1">
            <a:spLocks/>
          </p:cNvSpPr>
          <p:nvPr>
            <p:custDataLst>
              <p:tags r:id="rId4"/>
            </p:custDataLst>
          </p:nvPr>
        </p:nvSpPr>
        <p:spPr>
          <a:xfrm>
            <a:off x="609600" y="863600"/>
            <a:ext cx="10972800" cy="1143000"/>
          </a:xfrm>
          <a:prstGeom prst="rect">
            <a:avLst/>
          </a:prstGeom>
        </p:spPr>
        <p:txBody>
          <a:bodyPr vert="horz" lIns="121917" tIns="60958" rIns="121917" bIns="60958" rtlCol="0" anchor="ctr">
            <a:normAutofit/>
          </a:bodyPr>
          <a:lstStyle>
            <a:lvl1pPr algn="ctr" defTabSz="914400" rtl="0" eaLnBrk="1" latinLnBrk="0" hangingPunct="1">
              <a:spcBef>
                <a:spcPct val="0"/>
              </a:spcBef>
              <a:buNone/>
              <a:defRPr sz="2400" kern="1200">
                <a:solidFill>
                  <a:schemeClr val="bg1"/>
                </a:solidFill>
                <a:latin typeface="Roboto Regular"/>
                <a:ea typeface="Roboto Regular"/>
                <a:cs typeface="Roboto Regular"/>
              </a:defRPr>
            </a:lvl1pPr>
          </a:lstStyle>
          <a:p>
            <a:r>
              <a:rPr lang="zh-CN" altLang="en-US" sz="4800" dirty="0">
                <a:latin typeface="+mn-ea"/>
                <a:ea typeface="+mn-ea"/>
                <a:cs typeface="Roboto Light"/>
              </a:rPr>
              <a:t>感谢观看</a:t>
            </a:r>
            <a:endParaRPr lang="en-JM" sz="4800" dirty="0">
              <a:latin typeface="+mn-ea"/>
              <a:ea typeface="+mn-ea"/>
              <a:cs typeface="Roboto Light"/>
            </a:endParaRPr>
          </a:p>
        </p:txBody>
      </p:sp>
      <p:sp>
        <p:nvSpPr>
          <p:cNvPr id="19" name="PA_标题 4"/>
          <p:cNvSpPr txBox="1">
            <a:spLocks/>
          </p:cNvSpPr>
          <p:nvPr>
            <p:custDataLst>
              <p:tags r:id="rId5"/>
            </p:custDataLst>
          </p:nvPr>
        </p:nvSpPr>
        <p:spPr>
          <a:xfrm>
            <a:off x="2221722" y="4715069"/>
            <a:ext cx="7823200" cy="1143000"/>
          </a:xfrm>
          <a:prstGeom prst="rect">
            <a:avLst/>
          </a:prstGeom>
        </p:spPr>
        <p:txBody>
          <a:bodyPr vert="horz" lIns="121917" tIns="60958" rIns="121917" bIns="60958" rtlCol="0" anchor="ctr">
            <a:normAutofit/>
          </a:bodyPr>
          <a:lstStyle>
            <a:lvl1pPr algn="ctr" defTabSz="914400" rtl="0" eaLnBrk="1" latinLnBrk="0" hangingPunct="1">
              <a:spcBef>
                <a:spcPct val="0"/>
              </a:spcBef>
              <a:buNone/>
              <a:defRPr sz="2400" kern="1200">
                <a:solidFill>
                  <a:schemeClr val="bg1"/>
                </a:solidFill>
                <a:latin typeface="Roboto Regular"/>
                <a:ea typeface="Roboto Regular"/>
                <a:cs typeface="Roboto Regular"/>
              </a:defRPr>
            </a:lvl1pPr>
          </a:lstStyle>
          <a:p>
            <a:r>
              <a:rPr lang="zh-CN" altLang="zh-CN" dirty="0">
                <a:latin typeface="微软雅黑" pitchFamily="34" charset="-122"/>
                <a:ea typeface="微软雅黑" pitchFamily="34" charset="-122"/>
              </a:rPr>
              <a:t>基于互动问答模式的</a:t>
            </a:r>
            <a:r>
              <a:rPr lang="zh-CN" altLang="en-US" dirty="0">
                <a:latin typeface="微软雅黑" pitchFamily="34" charset="-122"/>
                <a:ea typeface="微软雅黑" pitchFamily="34" charset="-122"/>
              </a:rPr>
              <a:t>互动</a:t>
            </a:r>
            <a:r>
              <a:rPr lang="zh-CN" altLang="zh-CN" dirty="0">
                <a:latin typeface="微软雅黑" pitchFamily="34" charset="-122"/>
                <a:ea typeface="微软雅黑" pitchFamily="34" charset="-122"/>
              </a:rPr>
              <a:t>学习平台—</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校园学习小助手</a:t>
            </a:r>
            <a:endParaRPr lang="en-US" dirty="0">
              <a:latin typeface="微软雅黑" pitchFamily="34" charset="-122"/>
              <a:ea typeface="微软雅黑" pitchFamily="34" charset="-122"/>
              <a:cs typeface="Roboto Light"/>
            </a:endParaRPr>
          </a:p>
        </p:txBody>
      </p:sp>
      <p:cxnSp>
        <p:nvCxnSpPr>
          <p:cNvPr id="21" name="PA_淘宝网chenying0907出品 20"/>
          <p:cNvCxnSpPr/>
          <p:nvPr>
            <p:custDataLst>
              <p:tags r:id="rId6"/>
            </p:custDataLst>
          </p:nvPr>
        </p:nvCxnSpPr>
        <p:spPr>
          <a:xfrm>
            <a:off x="5808002" y="2006600"/>
            <a:ext cx="575999" cy="0"/>
          </a:xfrm>
          <a:prstGeom prst="line">
            <a:avLst/>
          </a:prstGeom>
          <a:ln w="19050" cmpd="sng">
            <a:solidFill>
              <a:srgbClr val="048BE6"/>
            </a:solidFill>
          </a:ln>
          <a:effectLst/>
        </p:spPr>
        <p:style>
          <a:lnRef idx="2">
            <a:schemeClr val="accent1"/>
          </a:lnRef>
          <a:fillRef idx="0">
            <a:schemeClr val="accent1"/>
          </a:fillRef>
          <a:effectRef idx="1">
            <a:schemeClr val="accent1"/>
          </a:effectRef>
          <a:fontRef idx="minor">
            <a:schemeClr val="tx1"/>
          </a:fontRef>
        </p:style>
      </p:cxnSp>
      <p:sp>
        <p:nvSpPr>
          <p:cNvPr id="7" name="PA_SlideNumberPlaceholder 6"/>
          <p:cNvSpPr>
            <a:spLocks noGrp="1"/>
          </p:cNvSpPr>
          <p:nvPr>
            <p:ph type="sldNum" sz="quarter" idx="4"/>
            <p:custDataLst>
              <p:tags r:id="rId7"/>
            </p:custDataLst>
          </p:nvPr>
        </p:nvSpPr>
        <p:spPr/>
        <p:txBody>
          <a:bodyPr/>
          <a:lstStyle/>
          <a:p>
            <a:r>
              <a:rPr lang="en-JM">
                <a:cs typeface="Roboto Light"/>
              </a:rPr>
              <a:t>PAGE </a:t>
            </a:r>
            <a:fld id="{857B18ED-D931-45F4-8873-1BEDAB4DC03E}" type="slidenum">
              <a:rPr lang="en-JM" smtClean="0">
                <a:cs typeface="Roboto Light"/>
              </a:rPr>
              <a:pPr/>
              <a:t>24</a:t>
            </a:fld>
            <a:endParaRPr lang="en-JM" dirty="0">
              <a:cs typeface="Roboto Light"/>
            </a:endParaRPr>
          </a:p>
        </p:txBody>
      </p:sp>
      <p:pic>
        <p:nvPicPr>
          <p:cNvPr id="12" name="图片 11" descr="蜂窝V校园2.png"/>
          <p:cNvPicPr>
            <a:picLocks noChangeAspect="1"/>
          </p:cNvPicPr>
          <p:nvPr/>
        </p:nvPicPr>
        <p:blipFill>
          <a:blip r:embed="rId10" cstate="print"/>
          <a:stretch>
            <a:fillRect/>
          </a:stretch>
        </p:blipFill>
        <p:spPr>
          <a:xfrm>
            <a:off x="5507316" y="3245497"/>
            <a:ext cx="1154741" cy="1154741"/>
          </a:xfrm>
          <a:prstGeom prst="rect">
            <a:avLst/>
          </a:prstGeom>
        </p:spPr>
      </p:pic>
    </p:spTree>
    <p:extLst>
      <p:ext uri="{BB962C8B-B14F-4D97-AF65-F5344CB8AC3E}">
        <p14:creationId xmlns:p14="http://schemas.microsoft.com/office/powerpoint/2010/main" val="3687473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5" grpId="0"/>
      <p:bldP spid="17" grpId="0"/>
      <p:bldP spid="19" grpId="0" animBg="1" autoUpdateAnimBg="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371564"/>
            <a:ext cx="12192000" cy="3886188"/>
          </a:xfrm>
          <a:prstGeom prst="rect">
            <a:avLst/>
          </a:prstGeom>
          <a:solidFill>
            <a:srgbClr val="00487E">
              <a:alpha val="65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17226" tIns="58613" rIns="117226" bIns="58613" numCol="1" rtlCol="0" anchor="t" anchorCtr="0" compatLnSpc="1">
            <a:prstTxWarp prst="textNoShape">
              <a:avLst/>
            </a:prstTxWarp>
          </a:bodyPr>
          <a:lstStyle/>
          <a:p>
            <a:pPr defTabSz="1172261" fontAlgn="base">
              <a:spcBef>
                <a:spcPct val="0"/>
              </a:spcBef>
              <a:spcAft>
                <a:spcPct val="0"/>
              </a:spcAft>
            </a:pPr>
            <a:endParaRPr lang="zh-CN" altLang="en-US" sz="2300" dirty="0">
              <a:latin typeface="Arial" pitchFamily="34" charset="0"/>
              <a:ea typeface="宋体" pitchFamily="2" charset="-122"/>
            </a:endParaRPr>
          </a:p>
        </p:txBody>
      </p:sp>
      <p:grpSp>
        <p:nvGrpSpPr>
          <p:cNvPr id="2" name="组合 1"/>
          <p:cNvGrpSpPr/>
          <p:nvPr/>
        </p:nvGrpSpPr>
        <p:grpSpPr>
          <a:xfrm>
            <a:off x="1727315" y="2672599"/>
            <a:ext cx="1736744" cy="1563073"/>
            <a:chOff x="2214546" y="1142990"/>
            <a:chExt cx="966786" cy="966787"/>
          </a:xfrm>
          <a:solidFill>
            <a:schemeClr val="bg1"/>
          </a:solidFill>
        </p:grpSpPr>
        <p:sp>
          <p:nvSpPr>
            <p:cNvPr id="3"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solidFill>
                <a:schemeClr val="bg1"/>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5100" dirty="0">
                <a:latin typeface=""/>
              </a:endParaRPr>
            </a:p>
          </p:txBody>
        </p:sp>
        <p:sp>
          <p:nvSpPr>
            <p:cNvPr id="4"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solidFill>
                <a:schemeClr val="bg1"/>
              </a:solidFill>
              <a:round/>
              <a:headEnd/>
              <a:tailEnd/>
            </a:ln>
          </p:spPr>
          <p:txBody>
            <a:bodyPr/>
            <a:lstStyle/>
            <a:p>
              <a:pPr defTabSz="1172261">
                <a:defRPr/>
              </a:pPr>
              <a:endParaRPr lang="en-US" sz="5100" kern="0" dirty="0">
                <a:solidFill>
                  <a:sysClr val="windowText" lastClr="000000"/>
                </a:solidFill>
                <a:latin typeface=""/>
                <a:ea typeface="ＭＳ Ｐゴシック" pitchFamily="-97" charset="-128"/>
              </a:endParaRPr>
            </a:p>
          </p:txBody>
        </p:sp>
      </p:grpSp>
      <p:cxnSp>
        <p:nvCxnSpPr>
          <p:cNvPr id="5" name="直接连接符 4"/>
          <p:cNvCxnSpPr/>
          <p:nvPr/>
        </p:nvCxnSpPr>
        <p:spPr>
          <a:xfrm>
            <a:off x="4012548" y="2672601"/>
            <a:ext cx="0" cy="1509914"/>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61038" y="2952874"/>
            <a:ext cx="7416605" cy="949368"/>
          </a:xfrm>
          <a:prstGeom prst="rect">
            <a:avLst/>
          </a:prstGeom>
        </p:spPr>
        <p:txBody>
          <a:bodyPr wrap="square" lIns="117226" tIns="58613" rIns="117226" bIns="58613">
            <a:spAutoFit/>
          </a:bodyPr>
          <a:lstStyle/>
          <a:p>
            <a:pPr marL="227940" indent="-227940" defTabSz="1027764">
              <a:spcBef>
                <a:spcPct val="20000"/>
              </a:spcBef>
            </a:pPr>
            <a:r>
              <a:rPr lang="zh-CN" altLang="en-US" sz="5400" dirty="0">
                <a:solidFill>
                  <a:schemeClr val="bg1"/>
                </a:solidFill>
                <a:latin typeface="冬青黑体简体中文 W3" pitchFamily="34" charset="-122"/>
                <a:ea typeface="冬青黑体简体中文 W3" pitchFamily="34" charset="-122"/>
              </a:rPr>
              <a:t>项目背景及需求</a:t>
            </a:r>
            <a:endParaRPr lang="en-US" altLang="zh-CN" sz="5400" dirty="0">
              <a:solidFill>
                <a:schemeClr val="bg1"/>
              </a:solidFill>
              <a:latin typeface="冬青黑体简体中文 W3" pitchFamily="34" charset="-122"/>
              <a:ea typeface="冬青黑体简体中文 W3" pitchFamily="34" charset="-122"/>
            </a:endParaRPr>
          </a:p>
        </p:txBody>
      </p:sp>
    </p:spTree>
    <p:custDataLst>
      <p:tags r:id="rId1"/>
    </p:custDataLst>
    <p:extLst>
      <p:ext uri="{BB962C8B-B14F-4D97-AF65-F5344CB8AC3E}">
        <p14:creationId xmlns:p14="http://schemas.microsoft.com/office/powerpoint/2010/main" val="4273774128"/>
      </p:ext>
    </p:extLst>
  </p:cSld>
  <p:clrMapOvr>
    <a:masterClrMapping/>
  </p:clrMapOvr>
  <p:transition spd="med" advClick="0" advTm="243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0" presetClass="entr" presetSubtype="0" repeatCount="2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a:t>项目背景</a:t>
            </a:r>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794" y="1504951"/>
            <a:ext cx="3232864" cy="4552951"/>
          </a:xfrm>
          <a:prstGeom prst="rect">
            <a:avLst/>
          </a:prstGeom>
        </p:spPr>
      </p:pic>
      <p:sp>
        <p:nvSpPr>
          <p:cNvPr id="7" name="矩形 6"/>
          <p:cNvSpPr/>
          <p:nvPr/>
        </p:nvSpPr>
        <p:spPr>
          <a:xfrm>
            <a:off x="3379195" y="1504951"/>
            <a:ext cx="3124200" cy="4552951"/>
          </a:xfrm>
          <a:prstGeom prst="rect">
            <a:avLst/>
          </a:prstGeom>
          <a:gradFill>
            <a:gsLst>
              <a:gs pos="0">
                <a:srgbClr val="0070C0"/>
              </a:gs>
              <a:gs pos="100000">
                <a:srgbClr val="01559B"/>
              </a:gs>
            </a:gsLst>
            <a:lin ang="10200000" scaled="0"/>
          </a:gradFill>
          <a:ln w="25400" cap="flat" cmpd="sng" algn="ctr">
            <a:noFill/>
            <a:prstDash val="solid"/>
          </a:ln>
          <a:effectLst/>
        </p:spPr>
        <p:txBody>
          <a:bodyPr lIns="91432" tIns="45715" rIns="91432" bIns="45715"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8" name="矩形 7"/>
          <p:cNvSpPr/>
          <p:nvPr/>
        </p:nvSpPr>
        <p:spPr>
          <a:xfrm>
            <a:off x="6648933" y="1504951"/>
            <a:ext cx="3124200" cy="4552951"/>
          </a:xfrm>
          <a:prstGeom prst="rect">
            <a:avLst/>
          </a:prstGeom>
          <a:solidFill>
            <a:sysClr val="windowText" lastClr="000000">
              <a:lumMod val="65000"/>
              <a:lumOff val="35000"/>
            </a:sysClr>
          </a:solidFill>
          <a:ln w="25400" cap="flat" cmpd="sng" algn="ctr">
            <a:noFill/>
            <a:prstDash val="solid"/>
          </a:ln>
          <a:effectLst/>
        </p:spPr>
        <p:txBody>
          <a:bodyPr lIns="91432" tIns="45715" rIns="91432" bIns="45715"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9918673" y="1504951"/>
            <a:ext cx="2268487" cy="4552951"/>
          </a:xfrm>
          <a:prstGeom prst="rect">
            <a:avLst/>
          </a:prstGeom>
        </p:spPr>
      </p:pic>
      <p:sp>
        <p:nvSpPr>
          <p:cNvPr id="10" name="矩形 9"/>
          <p:cNvSpPr/>
          <p:nvPr/>
        </p:nvSpPr>
        <p:spPr>
          <a:xfrm>
            <a:off x="3379197" y="3020291"/>
            <a:ext cx="3099364" cy="1915380"/>
          </a:xfrm>
          <a:prstGeom prst="rect">
            <a:avLst/>
          </a:prstGeom>
        </p:spPr>
        <p:txBody>
          <a:bodyPr wrap="square" lIns="121907" tIns="60952" rIns="121907" bIns="609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现有的互动平台是面向社会群众的，大多结构相似，功能繁杂，内容冗余，不适用于在校学生学习使用</a:t>
            </a:r>
          </a:p>
        </p:txBody>
      </p:sp>
      <p:sp>
        <p:nvSpPr>
          <p:cNvPr id="11" name="矩形 10"/>
          <p:cNvSpPr/>
          <p:nvPr/>
        </p:nvSpPr>
        <p:spPr>
          <a:xfrm>
            <a:off x="6648933" y="3020291"/>
            <a:ext cx="3124200" cy="1915380"/>
          </a:xfrm>
          <a:prstGeom prst="rect">
            <a:avLst/>
          </a:prstGeom>
        </p:spPr>
        <p:txBody>
          <a:bodyPr wrap="square" lIns="121907" tIns="60952" rIns="121907" bIns="609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市场上已有的学习平台，没有针对性，各个学科的题目混为一体，对</a:t>
            </a:r>
            <a:r>
              <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学生而言提高学习效率作用有限</a:t>
            </a:r>
            <a:endPar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nvGrpSpPr>
        <p:grpSpPr>
          <a:xfrm>
            <a:off x="4369797" y="1781176"/>
            <a:ext cx="1142999" cy="819152"/>
            <a:chOff x="4369001" y="1781175"/>
            <a:chExt cx="1143000" cy="819150"/>
          </a:xfrm>
        </p:grpSpPr>
        <p:sp>
          <p:nvSpPr>
            <p:cNvPr id="13" name="矩形 12"/>
            <p:cNvSpPr/>
            <p:nvPr/>
          </p:nvSpPr>
          <p:spPr>
            <a:xfrm>
              <a:off x="4369001" y="1781175"/>
              <a:ext cx="1143000" cy="819150"/>
            </a:xfrm>
            <a:prstGeom prst="rect">
              <a:avLst/>
            </a:prstGeom>
            <a:solidFill>
              <a:sysClr val="window" lastClr="FFFFFF"/>
            </a:solid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nvGrpSpPr>
            <p:cNvPr id="14" name="组合 13"/>
            <p:cNvGrpSpPr/>
            <p:nvPr/>
          </p:nvGrpSpPr>
          <p:grpSpPr>
            <a:xfrm>
              <a:off x="4627509" y="1890712"/>
              <a:ext cx="638174" cy="600075"/>
              <a:chOff x="5759451" y="844551"/>
              <a:chExt cx="638174" cy="600075"/>
            </a:xfrm>
            <a:solidFill>
              <a:srgbClr val="C00000"/>
            </a:solidFill>
          </p:grpSpPr>
          <p:sp>
            <p:nvSpPr>
              <p:cNvPr id="15" name="Freeform 801"/>
              <p:cNvSpPr>
                <a:spLocks noEditPoints="1"/>
              </p:cNvSpPr>
              <p:nvPr/>
            </p:nvSpPr>
            <p:spPr bwMode="auto">
              <a:xfrm>
                <a:off x="5759451" y="915988"/>
                <a:ext cx="525463" cy="528638"/>
              </a:xfrm>
              <a:custGeom>
                <a:avLst/>
                <a:gdLst>
                  <a:gd name="T0" fmla="*/ 0 w 140"/>
                  <a:gd name="T1" fmla="*/ 115 h 141"/>
                  <a:gd name="T2" fmla="*/ 25 w 140"/>
                  <a:gd name="T3" fmla="*/ 130 h 141"/>
                  <a:gd name="T4" fmla="*/ 10 w 140"/>
                  <a:gd name="T5" fmla="*/ 60 h 141"/>
                  <a:gd name="T6" fmla="*/ 0 w 140"/>
                  <a:gd name="T7" fmla="*/ 81 h 141"/>
                  <a:gd name="T8" fmla="*/ 10 w 140"/>
                  <a:gd name="T9" fmla="*/ 60 h 141"/>
                  <a:gd name="T10" fmla="*/ 10 w 140"/>
                  <a:gd name="T11" fmla="*/ 26 h 141"/>
                  <a:gd name="T12" fmla="*/ 25 w 140"/>
                  <a:gd name="T13" fmla="*/ 0 h 141"/>
                  <a:gd name="T14" fmla="*/ 10 w 140"/>
                  <a:gd name="T15" fmla="*/ 87 h 141"/>
                  <a:gd name="T16" fmla="*/ 0 w 140"/>
                  <a:gd name="T17" fmla="*/ 108 h 141"/>
                  <a:gd name="T18" fmla="*/ 10 w 140"/>
                  <a:gd name="T19" fmla="*/ 87 h 141"/>
                  <a:gd name="T20" fmla="*/ 0 w 140"/>
                  <a:gd name="T21" fmla="*/ 33 h 141"/>
                  <a:gd name="T22" fmla="*/ 10 w 140"/>
                  <a:gd name="T23" fmla="*/ 54 h 141"/>
                  <a:gd name="T24" fmla="*/ 140 w 140"/>
                  <a:gd name="T25" fmla="*/ 42 h 141"/>
                  <a:gd name="T26" fmla="*/ 140 w 140"/>
                  <a:gd name="T27" fmla="*/ 54 h 141"/>
                  <a:gd name="T28" fmla="*/ 107 w 140"/>
                  <a:gd name="T29" fmla="*/ 9 h 141"/>
                  <a:gd name="T30" fmla="*/ 87 w 140"/>
                  <a:gd name="T31" fmla="*/ 0 h 141"/>
                  <a:gd name="T32" fmla="*/ 105 w 140"/>
                  <a:gd name="T33" fmla="*/ 10 h 141"/>
                  <a:gd name="T34" fmla="*/ 32 w 140"/>
                  <a:gd name="T35" fmla="*/ 141 h 141"/>
                  <a:gd name="T36" fmla="*/ 53 w 140"/>
                  <a:gd name="T37" fmla="*/ 131 h 141"/>
                  <a:gd name="T38" fmla="*/ 32 w 140"/>
                  <a:gd name="T39" fmla="*/ 141 h 141"/>
                  <a:gd name="T40" fmla="*/ 140 w 140"/>
                  <a:gd name="T41" fmla="*/ 108 h 141"/>
                  <a:gd name="T42" fmla="*/ 130 w 140"/>
                  <a:gd name="T43" fmla="*/ 87 h 141"/>
                  <a:gd name="T44" fmla="*/ 115 w 140"/>
                  <a:gd name="T45" fmla="*/ 130 h 141"/>
                  <a:gd name="T46" fmla="*/ 140 w 140"/>
                  <a:gd name="T47" fmla="*/ 115 h 141"/>
                  <a:gd name="T48" fmla="*/ 115 w 140"/>
                  <a:gd name="T49" fmla="*/ 130 h 141"/>
                  <a:gd name="T50" fmla="*/ 130 w 140"/>
                  <a:gd name="T51" fmla="*/ 81 h 141"/>
                  <a:gd name="T52" fmla="*/ 140 w 140"/>
                  <a:gd name="T53" fmla="*/ 60 h 141"/>
                  <a:gd name="T54" fmla="*/ 32 w 140"/>
                  <a:gd name="T55" fmla="*/ 10 h 141"/>
                  <a:gd name="T56" fmla="*/ 53 w 140"/>
                  <a:gd name="T57" fmla="*/ 0 h 141"/>
                  <a:gd name="T58" fmla="*/ 32 w 140"/>
                  <a:gd name="T59" fmla="*/ 10 h 141"/>
                  <a:gd name="T60" fmla="*/ 80 w 140"/>
                  <a:gd name="T61" fmla="*/ 10 h 141"/>
                  <a:gd name="T62" fmla="*/ 60 w 140"/>
                  <a:gd name="T63" fmla="*/ 0 h 141"/>
                  <a:gd name="T64" fmla="*/ 60 w 140"/>
                  <a:gd name="T65" fmla="*/ 141 h 141"/>
                  <a:gd name="T66" fmla="*/ 80 w 140"/>
                  <a:gd name="T67" fmla="*/ 131 h 141"/>
                  <a:gd name="T68" fmla="*/ 60 w 140"/>
                  <a:gd name="T69" fmla="*/ 141 h 141"/>
                  <a:gd name="T70" fmla="*/ 107 w 140"/>
                  <a:gd name="T71" fmla="*/ 141 h 141"/>
                  <a:gd name="T72" fmla="*/ 87 w 140"/>
                  <a:gd name="T73" fmla="*/ 1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1">
                    <a:moveTo>
                      <a:pt x="10" y="115"/>
                    </a:moveTo>
                    <a:cubicBezTo>
                      <a:pt x="0" y="115"/>
                      <a:pt x="0" y="115"/>
                      <a:pt x="0" y="115"/>
                    </a:cubicBezTo>
                    <a:cubicBezTo>
                      <a:pt x="0" y="129"/>
                      <a:pt x="11" y="140"/>
                      <a:pt x="25" y="140"/>
                    </a:cubicBezTo>
                    <a:cubicBezTo>
                      <a:pt x="25" y="130"/>
                      <a:pt x="25" y="130"/>
                      <a:pt x="25" y="130"/>
                    </a:cubicBezTo>
                    <a:cubicBezTo>
                      <a:pt x="17" y="130"/>
                      <a:pt x="10" y="124"/>
                      <a:pt x="10" y="115"/>
                    </a:cubicBezTo>
                    <a:close/>
                    <a:moveTo>
                      <a:pt x="10" y="60"/>
                    </a:moveTo>
                    <a:cubicBezTo>
                      <a:pt x="0" y="60"/>
                      <a:pt x="0" y="60"/>
                      <a:pt x="0" y="60"/>
                    </a:cubicBezTo>
                    <a:cubicBezTo>
                      <a:pt x="0" y="81"/>
                      <a:pt x="0" y="81"/>
                      <a:pt x="0" y="81"/>
                    </a:cubicBezTo>
                    <a:cubicBezTo>
                      <a:pt x="10" y="81"/>
                      <a:pt x="10" y="81"/>
                      <a:pt x="10" y="81"/>
                    </a:cubicBezTo>
                    <a:lnTo>
                      <a:pt x="10" y="60"/>
                    </a:lnTo>
                    <a:close/>
                    <a:moveTo>
                      <a:pt x="0" y="26"/>
                    </a:moveTo>
                    <a:cubicBezTo>
                      <a:pt x="10" y="26"/>
                      <a:pt x="10" y="26"/>
                      <a:pt x="10" y="26"/>
                    </a:cubicBezTo>
                    <a:cubicBezTo>
                      <a:pt x="10" y="17"/>
                      <a:pt x="17" y="10"/>
                      <a:pt x="25" y="10"/>
                    </a:cubicBezTo>
                    <a:cubicBezTo>
                      <a:pt x="25" y="0"/>
                      <a:pt x="25" y="0"/>
                      <a:pt x="25" y="0"/>
                    </a:cubicBezTo>
                    <a:cubicBezTo>
                      <a:pt x="11" y="0"/>
                      <a:pt x="0" y="12"/>
                      <a:pt x="0" y="26"/>
                    </a:cubicBezTo>
                    <a:close/>
                    <a:moveTo>
                      <a:pt x="10" y="87"/>
                    </a:moveTo>
                    <a:cubicBezTo>
                      <a:pt x="0" y="87"/>
                      <a:pt x="0" y="87"/>
                      <a:pt x="0" y="87"/>
                    </a:cubicBezTo>
                    <a:cubicBezTo>
                      <a:pt x="0" y="108"/>
                      <a:pt x="0" y="108"/>
                      <a:pt x="0" y="108"/>
                    </a:cubicBezTo>
                    <a:cubicBezTo>
                      <a:pt x="10" y="108"/>
                      <a:pt x="10" y="108"/>
                      <a:pt x="10" y="108"/>
                    </a:cubicBezTo>
                    <a:lnTo>
                      <a:pt x="10" y="87"/>
                    </a:lnTo>
                    <a:close/>
                    <a:moveTo>
                      <a:pt x="10" y="33"/>
                    </a:moveTo>
                    <a:cubicBezTo>
                      <a:pt x="0" y="33"/>
                      <a:pt x="0" y="33"/>
                      <a:pt x="0" y="33"/>
                    </a:cubicBezTo>
                    <a:cubicBezTo>
                      <a:pt x="0" y="54"/>
                      <a:pt x="0" y="54"/>
                      <a:pt x="0" y="54"/>
                    </a:cubicBezTo>
                    <a:cubicBezTo>
                      <a:pt x="10" y="54"/>
                      <a:pt x="10" y="54"/>
                      <a:pt x="10" y="54"/>
                    </a:cubicBezTo>
                    <a:lnTo>
                      <a:pt x="10" y="33"/>
                    </a:lnTo>
                    <a:close/>
                    <a:moveTo>
                      <a:pt x="140" y="42"/>
                    </a:moveTo>
                    <a:cubicBezTo>
                      <a:pt x="137" y="46"/>
                      <a:pt x="135" y="50"/>
                      <a:pt x="132" y="54"/>
                    </a:cubicBezTo>
                    <a:cubicBezTo>
                      <a:pt x="140" y="54"/>
                      <a:pt x="140" y="54"/>
                      <a:pt x="140" y="54"/>
                    </a:cubicBezTo>
                    <a:lnTo>
                      <a:pt x="140" y="42"/>
                    </a:lnTo>
                    <a:close/>
                    <a:moveTo>
                      <a:pt x="107" y="9"/>
                    </a:moveTo>
                    <a:cubicBezTo>
                      <a:pt x="107" y="0"/>
                      <a:pt x="107" y="0"/>
                      <a:pt x="107" y="0"/>
                    </a:cubicBezTo>
                    <a:cubicBezTo>
                      <a:pt x="87" y="0"/>
                      <a:pt x="87" y="0"/>
                      <a:pt x="87" y="0"/>
                    </a:cubicBezTo>
                    <a:cubicBezTo>
                      <a:pt x="87" y="10"/>
                      <a:pt x="87" y="10"/>
                      <a:pt x="87" y="10"/>
                    </a:cubicBezTo>
                    <a:cubicBezTo>
                      <a:pt x="105" y="10"/>
                      <a:pt x="105" y="10"/>
                      <a:pt x="105" y="10"/>
                    </a:cubicBezTo>
                    <a:cubicBezTo>
                      <a:pt x="106" y="10"/>
                      <a:pt x="106" y="9"/>
                      <a:pt x="107" y="9"/>
                    </a:cubicBezTo>
                    <a:close/>
                    <a:moveTo>
                      <a:pt x="32" y="141"/>
                    </a:moveTo>
                    <a:cubicBezTo>
                      <a:pt x="53" y="141"/>
                      <a:pt x="53" y="141"/>
                      <a:pt x="53" y="141"/>
                    </a:cubicBezTo>
                    <a:cubicBezTo>
                      <a:pt x="53" y="131"/>
                      <a:pt x="53" y="131"/>
                      <a:pt x="53" y="131"/>
                    </a:cubicBezTo>
                    <a:cubicBezTo>
                      <a:pt x="32" y="131"/>
                      <a:pt x="32" y="131"/>
                      <a:pt x="32" y="131"/>
                    </a:cubicBezTo>
                    <a:lnTo>
                      <a:pt x="32" y="141"/>
                    </a:lnTo>
                    <a:close/>
                    <a:moveTo>
                      <a:pt x="130" y="108"/>
                    </a:moveTo>
                    <a:cubicBezTo>
                      <a:pt x="140" y="108"/>
                      <a:pt x="140" y="108"/>
                      <a:pt x="140" y="108"/>
                    </a:cubicBezTo>
                    <a:cubicBezTo>
                      <a:pt x="140" y="87"/>
                      <a:pt x="140" y="87"/>
                      <a:pt x="140" y="87"/>
                    </a:cubicBezTo>
                    <a:cubicBezTo>
                      <a:pt x="130" y="87"/>
                      <a:pt x="130" y="87"/>
                      <a:pt x="130" y="87"/>
                    </a:cubicBezTo>
                    <a:lnTo>
                      <a:pt x="130" y="108"/>
                    </a:lnTo>
                    <a:close/>
                    <a:moveTo>
                      <a:pt x="115" y="130"/>
                    </a:moveTo>
                    <a:cubicBezTo>
                      <a:pt x="115" y="140"/>
                      <a:pt x="115" y="140"/>
                      <a:pt x="115" y="140"/>
                    </a:cubicBezTo>
                    <a:cubicBezTo>
                      <a:pt x="129" y="140"/>
                      <a:pt x="140" y="129"/>
                      <a:pt x="140" y="115"/>
                    </a:cubicBezTo>
                    <a:cubicBezTo>
                      <a:pt x="130" y="115"/>
                      <a:pt x="130" y="115"/>
                      <a:pt x="130" y="115"/>
                    </a:cubicBezTo>
                    <a:cubicBezTo>
                      <a:pt x="130" y="124"/>
                      <a:pt x="123" y="130"/>
                      <a:pt x="115" y="130"/>
                    </a:cubicBezTo>
                    <a:close/>
                    <a:moveTo>
                      <a:pt x="130" y="60"/>
                    </a:moveTo>
                    <a:cubicBezTo>
                      <a:pt x="130" y="81"/>
                      <a:pt x="130" y="81"/>
                      <a:pt x="130" y="81"/>
                    </a:cubicBezTo>
                    <a:cubicBezTo>
                      <a:pt x="140" y="81"/>
                      <a:pt x="140" y="81"/>
                      <a:pt x="140" y="81"/>
                    </a:cubicBezTo>
                    <a:cubicBezTo>
                      <a:pt x="140" y="60"/>
                      <a:pt x="140" y="60"/>
                      <a:pt x="140" y="60"/>
                    </a:cubicBezTo>
                    <a:lnTo>
                      <a:pt x="130" y="60"/>
                    </a:lnTo>
                    <a:close/>
                    <a:moveTo>
                      <a:pt x="32" y="10"/>
                    </a:moveTo>
                    <a:cubicBezTo>
                      <a:pt x="53" y="10"/>
                      <a:pt x="53" y="10"/>
                      <a:pt x="53" y="10"/>
                    </a:cubicBezTo>
                    <a:cubicBezTo>
                      <a:pt x="53" y="0"/>
                      <a:pt x="53" y="0"/>
                      <a:pt x="53" y="0"/>
                    </a:cubicBezTo>
                    <a:cubicBezTo>
                      <a:pt x="32" y="0"/>
                      <a:pt x="32" y="0"/>
                      <a:pt x="32" y="0"/>
                    </a:cubicBezTo>
                    <a:lnTo>
                      <a:pt x="32" y="10"/>
                    </a:lnTo>
                    <a:close/>
                    <a:moveTo>
                      <a:pt x="60" y="10"/>
                    </a:moveTo>
                    <a:cubicBezTo>
                      <a:pt x="80" y="10"/>
                      <a:pt x="80" y="10"/>
                      <a:pt x="80" y="10"/>
                    </a:cubicBezTo>
                    <a:cubicBezTo>
                      <a:pt x="80" y="0"/>
                      <a:pt x="80" y="0"/>
                      <a:pt x="80" y="0"/>
                    </a:cubicBezTo>
                    <a:cubicBezTo>
                      <a:pt x="60" y="0"/>
                      <a:pt x="60" y="0"/>
                      <a:pt x="60" y="0"/>
                    </a:cubicBezTo>
                    <a:lnTo>
                      <a:pt x="60" y="10"/>
                    </a:lnTo>
                    <a:close/>
                    <a:moveTo>
                      <a:pt x="60" y="141"/>
                    </a:moveTo>
                    <a:cubicBezTo>
                      <a:pt x="80" y="141"/>
                      <a:pt x="80" y="141"/>
                      <a:pt x="80" y="141"/>
                    </a:cubicBezTo>
                    <a:cubicBezTo>
                      <a:pt x="80" y="131"/>
                      <a:pt x="80" y="131"/>
                      <a:pt x="80" y="131"/>
                    </a:cubicBezTo>
                    <a:cubicBezTo>
                      <a:pt x="60" y="131"/>
                      <a:pt x="60" y="131"/>
                      <a:pt x="60" y="131"/>
                    </a:cubicBezTo>
                    <a:lnTo>
                      <a:pt x="60" y="141"/>
                    </a:lnTo>
                    <a:close/>
                    <a:moveTo>
                      <a:pt x="87" y="141"/>
                    </a:moveTo>
                    <a:cubicBezTo>
                      <a:pt x="107" y="141"/>
                      <a:pt x="107" y="141"/>
                      <a:pt x="107" y="141"/>
                    </a:cubicBezTo>
                    <a:cubicBezTo>
                      <a:pt x="107" y="131"/>
                      <a:pt x="107" y="131"/>
                      <a:pt x="107" y="131"/>
                    </a:cubicBezTo>
                    <a:cubicBezTo>
                      <a:pt x="87" y="131"/>
                      <a:pt x="87" y="131"/>
                      <a:pt x="87" y="131"/>
                    </a:cubicBezTo>
                    <a:lnTo>
                      <a:pt x="87" y="141"/>
                    </a:lnTo>
                    <a:close/>
                  </a:path>
                </a:pathLst>
              </a:custGeom>
              <a:solidFill>
                <a:srgbClr val="01559B"/>
              </a:solidFill>
              <a:ln w="9525">
                <a:solidFill>
                  <a:srgbClr val="000000"/>
                </a:solidFill>
                <a:round/>
              </a:ln>
            </p:spPr>
            <p:txBody>
              <a:bodyPr vert="horz" wrap="square" lIns="121920" tIns="60960" rIns="121920" bIns="6096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dirty="0">
                  <a:ln>
                    <a:noFill/>
                  </a:ln>
                  <a:solidFill>
                    <a:prstClr val="black"/>
                  </a:solidFill>
                  <a:effectLst/>
                  <a:uLnTx/>
                  <a:uFillTx/>
                </a:endParaRPr>
              </a:p>
            </p:txBody>
          </p:sp>
          <p:sp>
            <p:nvSpPr>
              <p:cNvPr id="16" name="Freeform 802"/>
              <p:cNvSpPr/>
              <p:nvPr/>
            </p:nvSpPr>
            <p:spPr bwMode="auto">
              <a:xfrm>
                <a:off x="5819775" y="844551"/>
                <a:ext cx="577850" cy="498475"/>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solidFill>
                <a:srgbClr val="0155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dirty="0">
                  <a:ln>
                    <a:noFill/>
                  </a:ln>
                  <a:solidFill>
                    <a:prstClr val="black"/>
                  </a:solidFill>
                  <a:effectLst/>
                  <a:uLnTx/>
                  <a:uFillTx/>
                </a:endParaRPr>
              </a:p>
            </p:txBody>
          </p:sp>
        </p:grpSp>
      </p:grpSp>
      <p:grpSp>
        <p:nvGrpSpPr>
          <p:cNvPr id="17" name="组合 16"/>
          <p:cNvGrpSpPr/>
          <p:nvPr/>
        </p:nvGrpSpPr>
        <p:grpSpPr>
          <a:xfrm>
            <a:off x="7639533" y="1781176"/>
            <a:ext cx="1142999" cy="819152"/>
            <a:chOff x="7638738" y="1781175"/>
            <a:chExt cx="1143000" cy="819150"/>
          </a:xfrm>
        </p:grpSpPr>
        <p:sp>
          <p:nvSpPr>
            <p:cNvPr id="18" name="矩形 17"/>
            <p:cNvSpPr/>
            <p:nvPr/>
          </p:nvSpPr>
          <p:spPr>
            <a:xfrm>
              <a:off x="7638738" y="1781175"/>
              <a:ext cx="1143000" cy="819150"/>
            </a:xfrm>
            <a:prstGeom prst="rect">
              <a:avLst/>
            </a:prstGeom>
            <a:solidFill>
              <a:sysClr val="window" lastClr="FFFFFF"/>
            </a:solid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02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nvGrpSpPr>
            <p:cNvPr id="19" name="组合 18"/>
            <p:cNvGrpSpPr/>
            <p:nvPr/>
          </p:nvGrpSpPr>
          <p:grpSpPr>
            <a:xfrm>
              <a:off x="7897246" y="1890712"/>
              <a:ext cx="638174" cy="600075"/>
              <a:chOff x="5759451" y="844551"/>
              <a:chExt cx="638174" cy="600075"/>
            </a:xfrm>
            <a:solidFill>
              <a:srgbClr val="595959"/>
            </a:solidFill>
          </p:grpSpPr>
          <p:sp>
            <p:nvSpPr>
              <p:cNvPr id="20" name="Freeform 801"/>
              <p:cNvSpPr>
                <a:spLocks noEditPoints="1"/>
              </p:cNvSpPr>
              <p:nvPr/>
            </p:nvSpPr>
            <p:spPr bwMode="auto">
              <a:xfrm>
                <a:off x="5759451" y="915988"/>
                <a:ext cx="525463" cy="528638"/>
              </a:xfrm>
              <a:custGeom>
                <a:avLst/>
                <a:gdLst>
                  <a:gd name="T0" fmla="*/ 0 w 140"/>
                  <a:gd name="T1" fmla="*/ 115 h 141"/>
                  <a:gd name="T2" fmla="*/ 25 w 140"/>
                  <a:gd name="T3" fmla="*/ 130 h 141"/>
                  <a:gd name="T4" fmla="*/ 10 w 140"/>
                  <a:gd name="T5" fmla="*/ 60 h 141"/>
                  <a:gd name="T6" fmla="*/ 0 w 140"/>
                  <a:gd name="T7" fmla="*/ 81 h 141"/>
                  <a:gd name="T8" fmla="*/ 10 w 140"/>
                  <a:gd name="T9" fmla="*/ 60 h 141"/>
                  <a:gd name="T10" fmla="*/ 10 w 140"/>
                  <a:gd name="T11" fmla="*/ 26 h 141"/>
                  <a:gd name="T12" fmla="*/ 25 w 140"/>
                  <a:gd name="T13" fmla="*/ 0 h 141"/>
                  <a:gd name="T14" fmla="*/ 10 w 140"/>
                  <a:gd name="T15" fmla="*/ 87 h 141"/>
                  <a:gd name="T16" fmla="*/ 0 w 140"/>
                  <a:gd name="T17" fmla="*/ 108 h 141"/>
                  <a:gd name="T18" fmla="*/ 10 w 140"/>
                  <a:gd name="T19" fmla="*/ 87 h 141"/>
                  <a:gd name="T20" fmla="*/ 0 w 140"/>
                  <a:gd name="T21" fmla="*/ 33 h 141"/>
                  <a:gd name="T22" fmla="*/ 10 w 140"/>
                  <a:gd name="T23" fmla="*/ 54 h 141"/>
                  <a:gd name="T24" fmla="*/ 140 w 140"/>
                  <a:gd name="T25" fmla="*/ 42 h 141"/>
                  <a:gd name="T26" fmla="*/ 140 w 140"/>
                  <a:gd name="T27" fmla="*/ 54 h 141"/>
                  <a:gd name="T28" fmla="*/ 107 w 140"/>
                  <a:gd name="T29" fmla="*/ 9 h 141"/>
                  <a:gd name="T30" fmla="*/ 87 w 140"/>
                  <a:gd name="T31" fmla="*/ 0 h 141"/>
                  <a:gd name="T32" fmla="*/ 105 w 140"/>
                  <a:gd name="T33" fmla="*/ 10 h 141"/>
                  <a:gd name="T34" fmla="*/ 32 w 140"/>
                  <a:gd name="T35" fmla="*/ 141 h 141"/>
                  <a:gd name="T36" fmla="*/ 53 w 140"/>
                  <a:gd name="T37" fmla="*/ 131 h 141"/>
                  <a:gd name="T38" fmla="*/ 32 w 140"/>
                  <a:gd name="T39" fmla="*/ 141 h 141"/>
                  <a:gd name="T40" fmla="*/ 140 w 140"/>
                  <a:gd name="T41" fmla="*/ 108 h 141"/>
                  <a:gd name="T42" fmla="*/ 130 w 140"/>
                  <a:gd name="T43" fmla="*/ 87 h 141"/>
                  <a:gd name="T44" fmla="*/ 115 w 140"/>
                  <a:gd name="T45" fmla="*/ 130 h 141"/>
                  <a:gd name="T46" fmla="*/ 140 w 140"/>
                  <a:gd name="T47" fmla="*/ 115 h 141"/>
                  <a:gd name="T48" fmla="*/ 115 w 140"/>
                  <a:gd name="T49" fmla="*/ 130 h 141"/>
                  <a:gd name="T50" fmla="*/ 130 w 140"/>
                  <a:gd name="T51" fmla="*/ 81 h 141"/>
                  <a:gd name="T52" fmla="*/ 140 w 140"/>
                  <a:gd name="T53" fmla="*/ 60 h 141"/>
                  <a:gd name="T54" fmla="*/ 32 w 140"/>
                  <a:gd name="T55" fmla="*/ 10 h 141"/>
                  <a:gd name="T56" fmla="*/ 53 w 140"/>
                  <a:gd name="T57" fmla="*/ 0 h 141"/>
                  <a:gd name="T58" fmla="*/ 32 w 140"/>
                  <a:gd name="T59" fmla="*/ 10 h 141"/>
                  <a:gd name="T60" fmla="*/ 80 w 140"/>
                  <a:gd name="T61" fmla="*/ 10 h 141"/>
                  <a:gd name="T62" fmla="*/ 60 w 140"/>
                  <a:gd name="T63" fmla="*/ 0 h 141"/>
                  <a:gd name="T64" fmla="*/ 60 w 140"/>
                  <a:gd name="T65" fmla="*/ 141 h 141"/>
                  <a:gd name="T66" fmla="*/ 80 w 140"/>
                  <a:gd name="T67" fmla="*/ 131 h 141"/>
                  <a:gd name="T68" fmla="*/ 60 w 140"/>
                  <a:gd name="T69" fmla="*/ 141 h 141"/>
                  <a:gd name="T70" fmla="*/ 107 w 140"/>
                  <a:gd name="T71" fmla="*/ 141 h 141"/>
                  <a:gd name="T72" fmla="*/ 87 w 140"/>
                  <a:gd name="T73" fmla="*/ 1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1">
                    <a:moveTo>
                      <a:pt x="10" y="115"/>
                    </a:moveTo>
                    <a:cubicBezTo>
                      <a:pt x="0" y="115"/>
                      <a:pt x="0" y="115"/>
                      <a:pt x="0" y="115"/>
                    </a:cubicBezTo>
                    <a:cubicBezTo>
                      <a:pt x="0" y="129"/>
                      <a:pt x="11" y="140"/>
                      <a:pt x="25" y="140"/>
                    </a:cubicBezTo>
                    <a:cubicBezTo>
                      <a:pt x="25" y="130"/>
                      <a:pt x="25" y="130"/>
                      <a:pt x="25" y="130"/>
                    </a:cubicBezTo>
                    <a:cubicBezTo>
                      <a:pt x="17" y="130"/>
                      <a:pt x="10" y="124"/>
                      <a:pt x="10" y="115"/>
                    </a:cubicBezTo>
                    <a:close/>
                    <a:moveTo>
                      <a:pt x="10" y="60"/>
                    </a:moveTo>
                    <a:cubicBezTo>
                      <a:pt x="0" y="60"/>
                      <a:pt x="0" y="60"/>
                      <a:pt x="0" y="60"/>
                    </a:cubicBezTo>
                    <a:cubicBezTo>
                      <a:pt x="0" y="81"/>
                      <a:pt x="0" y="81"/>
                      <a:pt x="0" y="81"/>
                    </a:cubicBezTo>
                    <a:cubicBezTo>
                      <a:pt x="10" y="81"/>
                      <a:pt x="10" y="81"/>
                      <a:pt x="10" y="81"/>
                    </a:cubicBezTo>
                    <a:lnTo>
                      <a:pt x="10" y="60"/>
                    </a:lnTo>
                    <a:close/>
                    <a:moveTo>
                      <a:pt x="0" y="26"/>
                    </a:moveTo>
                    <a:cubicBezTo>
                      <a:pt x="10" y="26"/>
                      <a:pt x="10" y="26"/>
                      <a:pt x="10" y="26"/>
                    </a:cubicBezTo>
                    <a:cubicBezTo>
                      <a:pt x="10" y="17"/>
                      <a:pt x="17" y="10"/>
                      <a:pt x="25" y="10"/>
                    </a:cubicBezTo>
                    <a:cubicBezTo>
                      <a:pt x="25" y="0"/>
                      <a:pt x="25" y="0"/>
                      <a:pt x="25" y="0"/>
                    </a:cubicBezTo>
                    <a:cubicBezTo>
                      <a:pt x="11" y="0"/>
                      <a:pt x="0" y="12"/>
                      <a:pt x="0" y="26"/>
                    </a:cubicBezTo>
                    <a:close/>
                    <a:moveTo>
                      <a:pt x="10" y="87"/>
                    </a:moveTo>
                    <a:cubicBezTo>
                      <a:pt x="0" y="87"/>
                      <a:pt x="0" y="87"/>
                      <a:pt x="0" y="87"/>
                    </a:cubicBezTo>
                    <a:cubicBezTo>
                      <a:pt x="0" y="108"/>
                      <a:pt x="0" y="108"/>
                      <a:pt x="0" y="108"/>
                    </a:cubicBezTo>
                    <a:cubicBezTo>
                      <a:pt x="10" y="108"/>
                      <a:pt x="10" y="108"/>
                      <a:pt x="10" y="108"/>
                    </a:cubicBezTo>
                    <a:lnTo>
                      <a:pt x="10" y="87"/>
                    </a:lnTo>
                    <a:close/>
                    <a:moveTo>
                      <a:pt x="10" y="33"/>
                    </a:moveTo>
                    <a:cubicBezTo>
                      <a:pt x="0" y="33"/>
                      <a:pt x="0" y="33"/>
                      <a:pt x="0" y="33"/>
                    </a:cubicBezTo>
                    <a:cubicBezTo>
                      <a:pt x="0" y="54"/>
                      <a:pt x="0" y="54"/>
                      <a:pt x="0" y="54"/>
                    </a:cubicBezTo>
                    <a:cubicBezTo>
                      <a:pt x="10" y="54"/>
                      <a:pt x="10" y="54"/>
                      <a:pt x="10" y="54"/>
                    </a:cubicBezTo>
                    <a:lnTo>
                      <a:pt x="10" y="33"/>
                    </a:lnTo>
                    <a:close/>
                    <a:moveTo>
                      <a:pt x="140" y="42"/>
                    </a:moveTo>
                    <a:cubicBezTo>
                      <a:pt x="137" y="46"/>
                      <a:pt x="135" y="50"/>
                      <a:pt x="132" y="54"/>
                    </a:cubicBezTo>
                    <a:cubicBezTo>
                      <a:pt x="140" y="54"/>
                      <a:pt x="140" y="54"/>
                      <a:pt x="140" y="54"/>
                    </a:cubicBezTo>
                    <a:lnTo>
                      <a:pt x="140" y="42"/>
                    </a:lnTo>
                    <a:close/>
                    <a:moveTo>
                      <a:pt x="107" y="9"/>
                    </a:moveTo>
                    <a:cubicBezTo>
                      <a:pt x="107" y="0"/>
                      <a:pt x="107" y="0"/>
                      <a:pt x="107" y="0"/>
                    </a:cubicBezTo>
                    <a:cubicBezTo>
                      <a:pt x="87" y="0"/>
                      <a:pt x="87" y="0"/>
                      <a:pt x="87" y="0"/>
                    </a:cubicBezTo>
                    <a:cubicBezTo>
                      <a:pt x="87" y="10"/>
                      <a:pt x="87" y="10"/>
                      <a:pt x="87" y="10"/>
                    </a:cubicBezTo>
                    <a:cubicBezTo>
                      <a:pt x="105" y="10"/>
                      <a:pt x="105" y="10"/>
                      <a:pt x="105" y="10"/>
                    </a:cubicBezTo>
                    <a:cubicBezTo>
                      <a:pt x="106" y="10"/>
                      <a:pt x="106" y="9"/>
                      <a:pt x="107" y="9"/>
                    </a:cubicBezTo>
                    <a:close/>
                    <a:moveTo>
                      <a:pt x="32" y="141"/>
                    </a:moveTo>
                    <a:cubicBezTo>
                      <a:pt x="53" y="141"/>
                      <a:pt x="53" y="141"/>
                      <a:pt x="53" y="141"/>
                    </a:cubicBezTo>
                    <a:cubicBezTo>
                      <a:pt x="53" y="131"/>
                      <a:pt x="53" y="131"/>
                      <a:pt x="53" y="131"/>
                    </a:cubicBezTo>
                    <a:cubicBezTo>
                      <a:pt x="32" y="131"/>
                      <a:pt x="32" y="131"/>
                      <a:pt x="32" y="131"/>
                    </a:cubicBezTo>
                    <a:lnTo>
                      <a:pt x="32" y="141"/>
                    </a:lnTo>
                    <a:close/>
                    <a:moveTo>
                      <a:pt x="130" y="108"/>
                    </a:moveTo>
                    <a:cubicBezTo>
                      <a:pt x="140" y="108"/>
                      <a:pt x="140" y="108"/>
                      <a:pt x="140" y="108"/>
                    </a:cubicBezTo>
                    <a:cubicBezTo>
                      <a:pt x="140" y="87"/>
                      <a:pt x="140" y="87"/>
                      <a:pt x="140" y="87"/>
                    </a:cubicBezTo>
                    <a:cubicBezTo>
                      <a:pt x="130" y="87"/>
                      <a:pt x="130" y="87"/>
                      <a:pt x="130" y="87"/>
                    </a:cubicBezTo>
                    <a:lnTo>
                      <a:pt x="130" y="108"/>
                    </a:lnTo>
                    <a:close/>
                    <a:moveTo>
                      <a:pt x="115" y="130"/>
                    </a:moveTo>
                    <a:cubicBezTo>
                      <a:pt x="115" y="140"/>
                      <a:pt x="115" y="140"/>
                      <a:pt x="115" y="140"/>
                    </a:cubicBezTo>
                    <a:cubicBezTo>
                      <a:pt x="129" y="140"/>
                      <a:pt x="140" y="129"/>
                      <a:pt x="140" y="115"/>
                    </a:cubicBezTo>
                    <a:cubicBezTo>
                      <a:pt x="130" y="115"/>
                      <a:pt x="130" y="115"/>
                      <a:pt x="130" y="115"/>
                    </a:cubicBezTo>
                    <a:cubicBezTo>
                      <a:pt x="130" y="124"/>
                      <a:pt x="123" y="130"/>
                      <a:pt x="115" y="130"/>
                    </a:cubicBezTo>
                    <a:close/>
                    <a:moveTo>
                      <a:pt x="130" y="60"/>
                    </a:moveTo>
                    <a:cubicBezTo>
                      <a:pt x="130" y="81"/>
                      <a:pt x="130" y="81"/>
                      <a:pt x="130" y="81"/>
                    </a:cubicBezTo>
                    <a:cubicBezTo>
                      <a:pt x="140" y="81"/>
                      <a:pt x="140" y="81"/>
                      <a:pt x="140" y="81"/>
                    </a:cubicBezTo>
                    <a:cubicBezTo>
                      <a:pt x="140" y="60"/>
                      <a:pt x="140" y="60"/>
                      <a:pt x="140" y="60"/>
                    </a:cubicBezTo>
                    <a:lnTo>
                      <a:pt x="130" y="60"/>
                    </a:lnTo>
                    <a:close/>
                    <a:moveTo>
                      <a:pt x="32" y="10"/>
                    </a:moveTo>
                    <a:cubicBezTo>
                      <a:pt x="53" y="10"/>
                      <a:pt x="53" y="10"/>
                      <a:pt x="53" y="10"/>
                    </a:cubicBezTo>
                    <a:cubicBezTo>
                      <a:pt x="53" y="0"/>
                      <a:pt x="53" y="0"/>
                      <a:pt x="53" y="0"/>
                    </a:cubicBezTo>
                    <a:cubicBezTo>
                      <a:pt x="32" y="0"/>
                      <a:pt x="32" y="0"/>
                      <a:pt x="32" y="0"/>
                    </a:cubicBezTo>
                    <a:lnTo>
                      <a:pt x="32" y="10"/>
                    </a:lnTo>
                    <a:close/>
                    <a:moveTo>
                      <a:pt x="60" y="10"/>
                    </a:moveTo>
                    <a:cubicBezTo>
                      <a:pt x="80" y="10"/>
                      <a:pt x="80" y="10"/>
                      <a:pt x="80" y="10"/>
                    </a:cubicBezTo>
                    <a:cubicBezTo>
                      <a:pt x="80" y="0"/>
                      <a:pt x="80" y="0"/>
                      <a:pt x="80" y="0"/>
                    </a:cubicBezTo>
                    <a:cubicBezTo>
                      <a:pt x="60" y="0"/>
                      <a:pt x="60" y="0"/>
                      <a:pt x="60" y="0"/>
                    </a:cubicBezTo>
                    <a:lnTo>
                      <a:pt x="60" y="10"/>
                    </a:lnTo>
                    <a:close/>
                    <a:moveTo>
                      <a:pt x="60" y="141"/>
                    </a:moveTo>
                    <a:cubicBezTo>
                      <a:pt x="80" y="141"/>
                      <a:pt x="80" y="141"/>
                      <a:pt x="80" y="141"/>
                    </a:cubicBezTo>
                    <a:cubicBezTo>
                      <a:pt x="80" y="131"/>
                      <a:pt x="80" y="131"/>
                      <a:pt x="80" y="131"/>
                    </a:cubicBezTo>
                    <a:cubicBezTo>
                      <a:pt x="60" y="131"/>
                      <a:pt x="60" y="131"/>
                      <a:pt x="60" y="131"/>
                    </a:cubicBezTo>
                    <a:lnTo>
                      <a:pt x="60" y="141"/>
                    </a:lnTo>
                    <a:close/>
                    <a:moveTo>
                      <a:pt x="87" y="141"/>
                    </a:moveTo>
                    <a:cubicBezTo>
                      <a:pt x="107" y="141"/>
                      <a:pt x="107" y="141"/>
                      <a:pt x="107" y="141"/>
                    </a:cubicBezTo>
                    <a:cubicBezTo>
                      <a:pt x="107" y="131"/>
                      <a:pt x="107" y="131"/>
                      <a:pt x="107" y="131"/>
                    </a:cubicBezTo>
                    <a:cubicBezTo>
                      <a:pt x="87" y="131"/>
                      <a:pt x="87" y="131"/>
                      <a:pt x="87" y="131"/>
                    </a:cubicBezTo>
                    <a:lnTo>
                      <a:pt x="87" y="1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dirty="0">
                  <a:ln>
                    <a:noFill/>
                  </a:ln>
                  <a:solidFill>
                    <a:prstClr val="black"/>
                  </a:solidFill>
                  <a:effectLst/>
                  <a:uLnTx/>
                  <a:uFillTx/>
                </a:endParaRPr>
              </a:p>
            </p:txBody>
          </p:sp>
          <p:sp>
            <p:nvSpPr>
              <p:cNvPr id="21" name="Freeform 802"/>
              <p:cNvSpPr/>
              <p:nvPr/>
            </p:nvSpPr>
            <p:spPr bwMode="auto">
              <a:xfrm>
                <a:off x="5819775" y="844551"/>
                <a:ext cx="577850" cy="498475"/>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dirty="0">
                  <a:ln>
                    <a:noFill/>
                  </a:ln>
                  <a:solidFill>
                    <a:prstClr val="black"/>
                  </a:solidFill>
                  <a:effectLst/>
                  <a:uLnTx/>
                  <a:uFillTx/>
                </a:endParaRPr>
              </a:p>
            </p:txBody>
          </p:sp>
        </p:grpSp>
      </p:gr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par>
                          <p:cTn id="19" fill="hold">
                            <p:stCondLst>
                              <p:cond delay="1000"/>
                            </p:stCondLst>
                            <p:childTnLst>
                              <p:par>
                                <p:cTn id="20" presetID="15"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 calcmode="lin" valueType="num">
                                      <p:cBhvr>
                                        <p:cTn id="24"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2000"/>
                            </p:stCondLst>
                            <p:childTnLst>
                              <p:par>
                                <p:cTn id="27" presetID="26" presetClass="emph" presetSubtype="0" fill="hold" nodeType="afterEffect">
                                  <p:stCondLst>
                                    <p:cond delay="0"/>
                                  </p:stCondLst>
                                  <p:childTnLst>
                                    <p:animEffect transition="out" filter="fade">
                                      <p:cBhvr>
                                        <p:cTn id="28" dur="500" tmFilter="0, 0; .2, .5; .8, .5; 1, 0"/>
                                        <p:tgtEl>
                                          <p:spTgt spid="12"/>
                                        </p:tgtEl>
                                      </p:cBhvr>
                                    </p:animEffect>
                                    <p:animScale>
                                      <p:cBhvr>
                                        <p:cTn id="29" dur="250" autoRev="1" fill="hold"/>
                                        <p:tgtEl>
                                          <p:spTgt spid="12"/>
                                        </p:tgtEl>
                                      </p:cBhvr>
                                      <p:by x="105000" y="105000"/>
                                    </p:animScale>
                                  </p:childTnLst>
                                </p:cTn>
                              </p:par>
                            </p:childTnLst>
                          </p:cTn>
                        </p:par>
                        <p:par>
                          <p:cTn id="30" fill="hold">
                            <p:stCondLst>
                              <p:cond delay="2500"/>
                            </p:stCondLst>
                            <p:childTnLst>
                              <p:par>
                                <p:cTn id="31" presetID="52"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Scale>
                                      <p:cBhvr>
                                        <p:cTn id="33"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0"/>
                                        </p:tgtEl>
                                        <p:attrNameLst>
                                          <p:attrName>ppt_x</p:attrName>
                                          <p:attrName>ppt_y</p:attrName>
                                        </p:attrNameLst>
                                      </p:cBhvr>
                                    </p:animMotion>
                                    <p:animEffect transition="in" filter="fade">
                                      <p:cBhvr>
                                        <p:cTn id="35" dur="1000"/>
                                        <p:tgtEl>
                                          <p:spTgt spid="10"/>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par>
                          <p:cTn id="42" fill="hold">
                            <p:stCondLst>
                              <p:cond delay="4000"/>
                            </p:stCondLst>
                            <p:childTnLst>
                              <p:par>
                                <p:cTn id="43" presetID="15"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1000" fill="hold"/>
                                        <p:tgtEl>
                                          <p:spTgt spid="17"/>
                                        </p:tgtEl>
                                        <p:attrNameLst>
                                          <p:attrName>ppt_w</p:attrName>
                                        </p:attrNameLst>
                                      </p:cBhvr>
                                      <p:tavLst>
                                        <p:tav tm="0">
                                          <p:val>
                                            <p:fltVal val="0"/>
                                          </p:val>
                                        </p:tav>
                                        <p:tav tm="100000">
                                          <p:val>
                                            <p:strVal val="#ppt_w"/>
                                          </p:val>
                                        </p:tav>
                                      </p:tavLst>
                                    </p:anim>
                                    <p:anim calcmode="lin" valueType="num">
                                      <p:cBhvr>
                                        <p:cTn id="46" dur="1000" fill="hold"/>
                                        <p:tgtEl>
                                          <p:spTgt spid="17"/>
                                        </p:tgtEl>
                                        <p:attrNameLst>
                                          <p:attrName>ppt_h</p:attrName>
                                        </p:attrNameLst>
                                      </p:cBhvr>
                                      <p:tavLst>
                                        <p:tav tm="0">
                                          <p:val>
                                            <p:fltVal val="0"/>
                                          </p:val>
                                        </p:tav>
                                        <p:tav tm="100000">
                                          <p:val>
                                            <p:strVal val="#ppt_h"/>
                                          </p:val>
                                        </p:tav>
                                      </p:tavLst>
                                    </p:anim>
                                    <p:anim calcmode="lin" valueType="num">
                                      <p:cBhvr>
                                        <p:cTn id="47"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par>
                          <p:cTn id="49" fill="hold">
                            <p:stCondLst>
                              <p:cond delay="5000"/>
                            </p:stCondLst>
                            <p:childTnLst>
                              <p:par>
                                <p:cTn id="50" presetID="26" presetClass="emph" presetSubtype="0" fill="hold" nodeType="afterEffect">
                                  <p:stCondLst>
                                    <p:cond delay="0"/>
                                  </p:stCondLst>
                                  <p:childTnLst>
                                    <p:animEffect transition="out" filter="fade">
                                      <p:cBhvr>
                                        <p:cTn id="51" dur="500" tmFilter="0, 0; .2, .5; .8, .5; 1, 0"/>
                                        <p:tgtEl>
                                          <p:spTgt spid="17"/>
                                        </p:tgtEl>
                                      </p:cBhvr>
                                    </p:animEffect>
                                    <p:animScale>
                                      <p:cBhvr>
                                        <p:cTn id="52" dur="250" autoRev="1" fill="hold"/>
                                        <p:tgtEl>
                                          <p:spTgt spid="17"/>
                                        </p:tgtEl>
                                      </p:cBhvr>
                                      <p:by x="105000" y="105000"/>
                                    </p:animScale>
                                  </p:childTnLst>
                                </p:cTn>
                              </p:par>
                            </p:childTnLst>
                          </p:cTn>
                        </p:par>
                        <p:par>
                          <p:cTn id="53" fill="hold">
                            <p:stCondLst>
                              <p:cond delay="5500"/>
                            </p:stCondLst>
                            <p:childTnLst>
                              <p:par>
                                <p:cTn id="54" presetID="52"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Scale>
                                      <p:cBhvr>
                                        <p:cTn id="56"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1000" decel="50000" fill="hold">
                                          <p:stCondLst>
                                            <p:cond delay="0"/>
                                          </p:stCondLst>
                                        </p:cTn>
                                        <p:tgtEl>
                                          <p:spTgt spid="11"/>
                                        </p:tgtEl>
                                        <p:attrNameLst>
                                          <p:attrName>ppt_x</p:attrName>
                                          <p:attrName>ppt_y</p:attrName>
                                        </p:attrNameLst>
                                      </p:cBhvr>
                                    </p:animMotion>
                                    <p:animEffect transition="in" filter="fade">
                                      <p:cBhvr>
                                        <p:cTn id="5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等腰三角形 36"/>
          <p:cNvSpPr/>
          <p:nvPr/>
        </p:nvSpPr>
        <p:spPr bwMode="auto">
          <a:xfrm>
            <a:off x="5176394" y="3429000"/>
            <a:ext cx="1824744" cy="1576772"/>
          </a:xfrm>
          <a:custGeom>
            <a:avLst/>
            <a:gdLst/>
            <a:ahLst/>
            <a:cxnLst/>
            <a:rect l="l" t="t" r="r" b="b"/>
            <a:pathLst>
              <a:path w="1095615" h="961048">
                <a:moveTo>
                  <a:pt x="178526" y="0"/>
                </a:moveTo>
                <a:cubicBezTo>
                  <a:pt x="278720" y="82542"/>
                  <a:pt x="407363" y="130592"/>
                  <a:pt x="547229" y="130592"/>
                </a:cubicBezTo>
                <a:cubicBezTo>
                  <a:pt x="686636" y="130592"/>
                  <a:pt x="814895" y="82857"/>
                  <a:pt x="914952" y="810"/>
                </a:cubicBezTo>
                <a:lnTo>
                  <a:pt x="1095615" y="312297"/>
                </a:lnTo>
                <a:cubicBezTo>
                  <a:pt x="871706" y="397439"/>
                  <a:pt x="713331" y="614376"/>
                  <a:pt x="713331" y="868304"/>
                </a:cubicBezTo>
                <a:cubicBezTo>
                  <a:pt x="713331" y="899966"/>
                  <a:pt x="715794" y="931053"/>
                  <a:pt x="722681" y="961048"/>
                </a:cubicBezTo>
                <a:lnTo>
                  <a:pt x="371495" y="961048"/>
                </a:lnTo>
                <a:lnTo>
                  <a:pt x="381327" y="863513"/>
                </a:lnTo>
                <a:cubicBezTo>
                  <a:pt x="381327" y="609939"/>
                  <a:pt x="223393" y="393252"/>
                  <a:pt x="0" y="307803"/>
                </a:cubicBezTo>
                <a:close/>
              </a:path>
            </a:pathLst>
          </a:custGeom>
          <a:solidFill>
            <a:sysClr val="window" lastClr="FFFFFF"/>
          </a:solidFill>
          <a:ln w="3175" cap="flat" cmpd="sng" algn="ctr">
            <a:solidFill>
              <a:sysClr val="window" lastClr="FFFFFF">
                <a:lumMod val="85000"/>
              </a:sysClr>
            </a:solidFill>
            <a:prstDash val="solid"/>
          </a:ln>
          <a:effectLst>
            <a:innerShdw blurRad="114300">
              <a:prstClr val="black"/>
            </a:innerShdw>
          </a:effectLst>
        </p:spPr>
        <p:txBody>
          <a:bodyPr anchor="ctr"/>
          <a:lstStyle/>
          <a:p>
            <a:pPr algn="ctr">
              <a:defRPr/>
            </a:pPr>
            <a:endParaRPr lang="zh-CN" altLang="en-US" sz="2160" kern="0">
              <a:solidFill>
                <a:prstClr val="white"/>
              </a:solidFill>
              <a:latin typeface="Calibri"/>
              <a:ea typeface="宋体"/>
            </a:endParaRPr>
          </a:p>
        </p:txBody>
      </p:sp>
      <p:grpSp>
        <p:nvGrpSpPr>
          <p:cNvPr id="2" name="组合 1"/>
          <p:cNvGrpSpPr/>
          <p:nvPr/>
        </p:nvGrpSpPr>
        <p:grpSpPr>
          <a:xfrm>
            <a:off x="4509864" y="1090398"/>
            <a:ext cx="3155286" cy="2850170"/>
            <a:chOff x="3252792" y="766318"/>
            <a:chExt cx="2629405" cy="2375142"/>
          </a:xfrm>
        </p:grpSpPr>
        <p:sp>
          <p:nvSpPr>
            <p:cNvPr id="37" name="椭圆 5"/>
            <p:cNvSpPr/>
            <p:nvPr/>
          </p:nvSpPr>
          <p:spPr bwMode="auto">
            <a:xfrm>
              <a:off x="3252792" y="766318"/>
              <a:ext cx="2629405" cy="2375142"/>
            </a:xfrm>
            <a:custGeom>
              <a:avLst/>
              <a:gdLst/>
              <a:ahLst/>
              <a:cxnLst/>
              <a:rect l="l" t="t" r="r" b="b"/>
              <a:pathLst>
                <a:path w="2532508" h="2287660">
                  <a:moveTo>
                    <a:pt x="1266254" y="0"/>
                  </a:moveTo>
                  <a:cubicBezTo>
                    <a:pt x="1965587" y="0"/>
                    <a:pt x="2532508" y="566921"/>
                    <a:pt x="2532508" y="1266254"/>
                  </a:cubicBezTo>
                  <a:cubicBezTo>
                    <a:pt x="2532508" y="1686211"/>
                    <a:pt x="2328070" y="2058418"/>
                    <a:pt x="2012465" y="2287660"/>
                  </a:cubicBezTo>
                  <a:lnTo>
                    <a:pt x="1774621" y="1877585"/>
                  </a:lnTo>
                  <a:cubicBezTo>
                    <a:pt x="1952954" y="1733884"/>
                    <a:pt x="2064978" y="1513151"/>
                    <a:pt x="2064978" y="1266254"/>
                  </a:cubicBezTo>
                  <a:cubicBezTo>
                    <a:pt x="2064978" y="825131"/>
                    <a:pt x="1707377" y="467530"/>
                    <a:pt x="1266254" y="467530"/>
                  </a:cubicBezTo>
                  <a:cubicBezTo>
                    <a:pt x="825131" y="467530"/>
                    <a:pt x="467530" y="825131"/>
                    <a:pt x="467530" y="1266254"/>
                  </a:cubicBezTo>
                  <a:cubicBezTo>
                    <a:pt x="467530" y="1513151"/>
                    <a:pt x="579554" y="1733884"/>
                    <a:pt x="757887" y="1877585"/>
                  </a:cubicBezTo>
                  <a:lnTo>
                    <a:pt x="520044" y="2287660"/>
                  </a:lnTo>
                  <a:cubicBezTo>
                    <a:pt x="204439" y="2058418"/>
                    <a:pt x="0" y="1686211"/>
                    <a:pt x="0" y="1266254"/>
                  </a:cubicBezTo>
                  <a:cubicBezTo>
                    <a:pt x="0" y="566921"/>
                    <a:pt x="566921" y="0"/>
                    <a:pt x="1266254" y="0"/>
                  </a:cubicBezTo>
                  <a:close/>
                </a:path>
              </a:pathLst>
            </a:custGeom>
            <a:solidFill>
              <a:schemeClr val="accent2"/>
            </a:solidFill>
            <a:ln w="25400" cap="flat" cmpd="sng" algn="ctr">
              <a:noFill/>
              <a:prstDash val="solid"/>
            </a:ln>
            <a:effectLst>
              <a:outerShdw blurRad="50800" dist="38100" dir="2700000" algn="tl" rotWithShape="0">
                <a:prstClr val="black">
                  <a:alpha val="40000"/>
                </a:prstClr>
              </a:outerShdw>
            </a:effectLst>
          </p:spPr>
          <p:txBody>
            <a:bodyPr anchor="ctr"/>
            <a:lstStyle/>
            <a:p>
              <a:pPr algn="ctr">
                <a:defRPr/>
              </a:pPr>
              <a:endParaRPr lang="zh-CN" altLang="en-US" sz="2160" kern="0" dirty="0">
                <a:solidFill>
                  <a:prstClr val="white"/>
                </a:solidFill>
                <a:latin typeface="Calibri"/>
                <a:ea typeface="宋体"/>
              </a:endParaRPr>
            </a:p>
          </p:txBody>
        </p:sp>
        <p:sp>
          <p:nvSpPr>
            <p:cNvPr id="39" name="TextBox 48"/>
            <p:cNvSpPr txBox="1">
              <a:spLocks noChangeArrowheads="1"/>
            </p:cNvSpPr>
            <p:nvPr/>
          </p:nvSpPr>
          <p:spPr bwMode="auto">
            <a:xfrm rot="18671010">
              <a:off x="5252988" y="2190484"/>
              <a:ext cx="8016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r>
                <a:rPr lang="en-US" altLang="zh-CN" sz="2640" dirty="0">
                  <a:solidFill>
                    <a:srgbClr val="FFFFFF"/>
                  </a:solidFill>
                  <a:latin typeface="Algerian" pitchFamily="82" charset="0"/>
                </a:rPr>
                <a:t>01</a:t>
              </a:r>
              <a:endParaRPr lang="zh-CN" altLang="en-US" sz="2640" dirty="0">
                <a:solidFill>
                  <a:srgbClr val="FFFFFF"/>
                </a:solidFill>
                <a:latin typeface="Algerian" pitchFamily="82" charset="0"/>
              </a:endParaRPr>
            </a:p>
          </p:txBody>
        </p:sp>
        <p:sp>
          <p:nvSpPr>
            <p:cNvPr id="44" name="椭圆 22"/>
            <p:cNvSpPr/>
            <p:nvPr/>
          </p:nvSpPr>
          <p:spPr bwMode="auto">
            <a:xfrm>
              <a:off x="4243958" y="1436230"/>
              <a:ext cx="647073" cy="645551"/>
            </a:xfrm>
            <a:custGeom>
              <a:avLst/>
              <a:gdLst/>
              <a:ahLst/>
              <a:cxnLst/>
              <a:rect l="l" t="t" r="r" b="b"/>
              <a:pathLst>
                <a:path w="896114" h="896114">
                  <a:moveTo>
                    <a:pt x="331065" y="214073"/>
                  </a:moveTo>
                  <a:lnTo>
                    <a:pt x="331065" y="331065"/>
                  </a:lnTo>
                  <a:lnTo>
                    <a:pt x="214073" y="331065"/>
                  </a:lnTo>
                  <a:lnTo>
                    <a:pt x="214073" y="565048"/>
                  </a:lnTo>
                  <a:lnTo>
                    <a:pt x="331065" y="565048"/>
                  </a:lnTo>
                  <a:lnTo>
                    <a:pt x="331065" y="682040"/>
                  </a:lnTo>
                  <a:lnTo>
                    <a:pt x="565048" y="682040"/>
                  </a:lnTo>
                  <a:lnTo>
                    <a:pt x="565048" y="565048"/>
                  </a:lnTo>
                  <a:lnTo>
                    <a:pt x="682040" y="565048"/>
                  </a:lnTo>
                  <a:lnTo>
                    <a:pt x="682040" y="331065"/>
                  </a:lnTo>
                  <a:lnTo>
                    <a:pt x="565048" y="331065"/>
                  </a:lnTo>
                  <a:lnTo>
                    <a:pt x="565048" y="214073"/>
                  </a:lnTo>
                  <a:close/>
                  <a:moveTo>
                    <a:pt x="448057" y="0"/>
                  </a:moveTo>
                  <a:cubicBezTo>
                    <a:pt x="695512" y="0"/>
                    <a:pt x="896114" y="200602"/>
                    <a:pt x="896114" y="448057"/>
                  </a:cubicBezTo>
                  <a:cubicBezTo>
                    <a:pt x="896114" y="695512"/>
                    <a:pt x="695512" y="896114"/>
                    <a:pt x="448057" y="896114"/>
                  </a:cubicBezTo>
                  <a:cubicBezTo>
                    <a:pt x="200602" y="896114"/>
                    <a:pt x="0" y="695512"/>
                    <a:pt x="0" y="448057"/>
                  </a:cubicBezTo>
                  <a:cubicBezTo>
                    <a:pt x="0" y="200602"/>
                    <a:pt x="200602" y="0"/>
                    <a:pt x="448057" y="0"/>
                  </a:cubicBezTo>
                  <a:close/>
                </a:path>
              </a:pathLst>
            </a:custGeom>
            <a:pattFill prst="dkHorz">
              <a:fgClr>
                <a:srgbClr val="57646D"/>
              </a:fgClr>
              <a:bgClr>
                <a:sysClr val="window" lastClr="FFFFFF"/>
              </a:bgClr>
            </a:pattFill>
            <a:ln w="3175" cap="flat" cmpd="sng" algn="ctr">
              <a:solidFill>
                <a:srgbClr val="57646D"/>
              </a:solidFill>
              <a:prstDash val="solid"/>
            </a:ln>
            <a:effectLst/>
          </p:spPr>
          <p:txBody>
            <a:bodyPr anchor="ctr"/>
            <a:lstStyle/>
            <a:p>
              <a:pPr algn="ctr">
                <a:defRPr/>
              </a:pPr>
              <a:endParaRPr lang="zh-CN" altLang="en-US" sz="2160" kern="0">
                <a:solidFill>
                  <a:prstClr val="white"/>
                </a:solidFill>
                <a:latin typeface="Calibri"/>
                <a:ea typeface="宋体"/>
              </a:endParaRPr>
            </a:p>
          </p:txBody>
        </p:sp>
        <p:sp>
          <p:nvSpPr>
            <p:cNvPr id="52" name="矩形 61"/>
            <p:cNvSpPr>
              <a:spLocks noChangeArrowheads="1"/>
            </p:cNvSpPr>
            <p:nvPr/>
          </p:nvSpPr>
          <p:spPr bwMode="auto">
            <a:xfrm>
              <a:off x="4286835" y="2208498"/>
              <a:ext cx="5613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r>
                <a:rPr lang="zh-CN" altLang="en-US" sz="1920" b="1" dirty="0">
                  <a:solidFill>
                    <a:srgbClr val="595959"/>
                  </a:solidFill>
                  <a:latin typeface="Batang" pitchFamily="18" charset="-127"/>
                  <a:ea typeface="Batang" pitchFamily="18" charset="-127"/>
                </a:rPr>
                <a:t>互动</a:t>
              </a:r>
            </a:p>
          </p:txBody>
        </p:sp>
      </p:grpSp>
      <p:grpSp>
        <p:nvGrpSpPr>
          <p:cNvPr id="6" name="组合 5"/>
          <p:cNvGrpSpPr/>
          <p:nvPr/>
        </p:nvGrpSpPr>
        <p:grpSpPr>
          <a:xfrm>
            <a:off x="3267679" y="3276939"/>
            <a:ext cx="2850170" cy="3248880"/>
            <a:chOff x="2209862" y="2588436"/>
            <a:chExt cx="2375142" cy="2707400"/>
          </a:xfrm>
        </p:grpSpPr>
        <p:sp>
          <p:nvSpPr>
            <p:cNvPr id="43" name="任意多边形 42"/>
            <p:cNvSpPr/>
            <p:nvPr/>
          </p:nvSpPr>
          <p:spPr bwMode="auto">
            <a:xfrm>
              <a:off x="3088360" y="3403335"/>
              <a:ext cx="808463" cy="397379"/>
            </a:xfrm>
            <a:custGeom>
              <a:avLst/>
              <a:gdLst>
                <a:gd name="connsiteX0" fmla="*/ 0 w 659607"/>
                <a:gd name="connsiteY0" fmla="*/ 323850 h 323850"/>
                <a:gd name="connsiteX1" fmla="*/ 266700 w 659607"/>
                <a:gd name="connsiteY1" fmla="*/ 159544 h 323850"/>
                <a:gd name="connsiteX2" fmla="*/ 307182 w 659607"/>
                <a:gd name="connsiteY2" fmla="*/ 219075 h 323850"/>
                <a:gd name="connsiteX3" fmla="*/ 659607 w 659607"/>
                <a:gd name="connsiteY3" fmla="*/ 0 h 323850"/>
                <a:gd name="connsiteX0" fmla="*/ 0 w 683419"/>
                <a:gd name="connsiteY0" fmla="*/ 335756 h 335756"/>
                <a:gd name="connsiteX1" fmla="*/ 290512 w 683419"/>
                <a:gd name="connsiteY1" fmla="*/ 159544 h 335756"/>
                <a:gd name="connsiteX2" fmla="*/ 330994 w 683419"/>
                <a:gd name="connsiteY2" fmla="*/ 219075 h 335756"/>
                <a:gd name="connsiteX3" fmla="*/ 683419 w 683419"/>
                <a:gd name="connsiteY3" fmla="*/ 0 h 335756"/>
              </a:gdLst>
              <a:ahLst/>
              <a:cxnLst>
                <a:cxn ang="0">
                  <a:pos x="connsiteX0" y="connsiteY0"/>
                </a:cxn>
                <a:cxn ang="0">
                  <a:pos x="connsiteX1" y="connsiteY1"/>
                </a:cxn>
                <a:cxn ang="0">
                  <a:pos x="connsiteX2" y="connsiteY2"/>
                </a:cxn>
                <a:cxn ang="0">
                  <a:pos x="connsiteX3" y="connsiteY3"/>
                </a:cxn>
              </a:cxnLst>
              <a:rect l="l" t="t" r="r" b="b"/>
              <a:pathLst>
                <a:path w="683419" h="335756">
                  <a:moveTo>
                    <a:pt x="0" y="335756"/>
                  </a:moveTo>
                  <a:lnTo>
                    <a:pt x="290512" y="159544"/>
                  </a:lnTo>
                  <a:lnTo>
                    <a:pt x="330994" y="219075"/>
                  </a:lnTo>
                  <a:lnTo>
                    <a:pt x="683419" y="0"/>
                  </a:lnTo>
                </a:path>
              </a:pathLst>
            </a:custGeom>
            <a:noFill/>
            <a:ln w="22225" cap="flat" cmpd="sng" algn="ctr">
              <a:solidFill>
                <a:srgbClr val="57646D"/>
              </a:solidFill>
              <a:prstDash val="solid"/>
              <a:tailEnd type="stealth" w="sm" len="lg"/>
            </a:ln>
            <a:effectLst/>
          </p:spPr>
          <p:txBody>
            <a:bodyPr anchor="ctr"/>
            <a:lstStyle/>
            <a:p>
              <a:pPr algn="ctr">
                <a:defRPr/>
              </a:pPr>
              <a:endParaRPr lang="zh-CN" altLang="en-US" sz="2160" kern="0">
                <a:solidFill>
                  <a:prstClr val="black"/>
                </a:solidFill>
                <a:latin typeface="Calibri"/>
                <a:ea typeface="宋体"/>
              </a:endParaRPr>
            </a:p>
          </p:txBody>
        </p:sp>
        <p:grpSp>
          <p:nvGrpSpPr>
            <p:cNvPr id="5" name="组合 4"/>
            <p:cNvGrpSpPr/>
            <p:nvPr/>
          </p:nvGrpSpPr>
          <p:grpSpPr>
            <a:xfrm>
              <a:off x="2209862" y="2588436"/>
              <a:ext cx="2375142" cy="2707400"/>
              <a:chOff x="2209862" y="2588436"/>
              <a:chExt cx="2375142" cy="2707400"/>
            </a:xfrm>
          </p:grpSpPr>
          <p:sp>
            <p:nvSpPr>
              <p:cNvPr id="35" name="椭圆 5"/>
              <p:cNvSpPr/>
              <p:nvPr/>
            </p:nvSpPr>
            <p:spPr bwMode="auto">
              <a:xfrm rot="14398930">
                <a:off x="2082731" y="2793563"/>
                <a:ext cx="2629404" cy="2375142"/>
              </a:xfrm>
              <a:custGeom>
                <a:avLst/>
                <a:gdLst/>
                <a:ahLst/>
                <a:cxnLst/>
                <a:rect l="l" t="t" r="r" b="b"/>
                <a:pathLst>
                  <a:path w="2532508" h="2287660">
                    <a:moveTo>
                      <a:pt x="1266254" y="0"/>
                    </a:moveTo>
                    <a:cubicBezTo>
                      <a:pt x="1965587" y="0"/>
                      <a:pt x="2532508" y="566921"/>
                      <a:pt x="2532508" y="1266254"/>
                    </a:cubicBezTo>
                    <a:cubicBezTo>
                      <a:pt x="2532508" y="1686211"/>
                      <a:pt x="2328070" y="2058418"/>
                      <a:pt x="2012465" y="2287660"/>
                    </a:cubicBezTo>
                    <a:lnTo>
                      <a:pt x="1774621" y="1877585"/>
                    </a:lnTo>
                    <a:cubicBezTo>
                      <a:pt x="1952954" y="1733884"/>
                      <a:pt x="2064978" y="1513151"/>
                      <a:pt x="2064978" y="1266254"/>
                    </a:cubicBezTo>
                    <a:cubicBezTo>
                      <a:pt x="2064978" y="825131"/>
                      <a:pt x="1707377" y="467530"/>
                      <a:pt x="1266254" y="467530"/>
                    </a:cubicBezTo>
                    <a:cubicBezTo>
                      <a:pt x="825131" y="467530"/>
                      <a:pt x="467530" y="825131"/>
                      <a:pt x="467530" y="1266254"/>
                    </a:cubicBezTo>
                    <a:cubicBezTo>
                      <a:pt x="467530" y="1513151"/>
                      <a:pt x="579554" y="1733884"/>
                      <a:pt x="757887" y="1877585"/>
                    </a:cubicBezTo>
                    <a:lnTo>
                      <a:pt x="520044" y="2287660"/>
                    </a:lnTo>
                    <a:cubicBezTo>
                      <a:pt x="204439" y="2058418"/>
                      <a:pt x="0" y="1686211"/>
                      <a:pt x="0" y="1266254"/>
                    </a:cubicBezTo>
                    <a:cubicBezTo>
                      <a:pt x="0" y="566921"/>
                      <a:pt x="566921" y="0"/>
                      <a:pt x="1266254" y="0"/>
                    </a:cubicBezTo>
                    <a:close/>
                  </a:path>
                </a:pathLst>
              </a:custGeom>
              <a:gradFill>
                <a:gsLst>
                  <a:gs pos="53000">
                    <a:srgbClr val="63BED2"/>
                  </a:gs>
                  <a:gs pos="0">
                    <a:srgbClr val="14A0C8"/>
                  </a:gs>
                </a:gsLst>
                <a:lin ang="5400000" scaled="0"/>
              </a:gradFill>
              <a:ln w="25400" cap="flat" cmpd="sng" algn="ctr">
                <a:noFill/>
                <a:prstDash val="solid"/>
              </a:ln>
              <a:effectLst>
                <a:outerShdw blurRad="50800" dist="38100" dir="13500000" algn="br" rotWithShape="0">
                  <a:prstClr val="black">
                    <a:alpha val="40000"/>
                  </a:prstClr>
                </a:outerShdw>
              </a:effectLst>
            </p:spPr>
            <p:txBody>
              <a:bodyPr anchor="ctr"/>
              <a:lstStyle/>
              <a:p>
                <a:pPr algn="ctr">
                  <a:defRPr/>
                </a:pPr>
                <a:endParaRPr lang="zh-CN" altLang="en-US" sz="2160" kern="0">
                  <a:solidFill>
                    <a:prstClr val="white"/>
                  </a:solidFill>
                  <a:latin typeface="Calibri"/>
                  <a:ea typeface="宋体"/>
                </a:endParaRPr>
              </a:p>
            </p:txBody>
          </p:sp>
          <p:sp>
            <p:nvSpPr>
              <p:cNvPr id="40" name="TextBox 49"/>
              <p:cNvSpPr txBox="1">
                <a:spLocks noChangeArrowheads="1"/>
              </p:cNvSpPr>
              <p:nvPr/>
            </p:nvSpPr>
            <p:spPr bwMode="auto">
              <a:xfrm>
                <a:off x="3129341" y="2588436"/>
                <a:ext cx="8280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r>
                  <a:rPr lang="en-US" altLang="zh-CN" sz="2640" dirty="0">
                    <a:solidFill>
                      <a:srgbClr val="FFFFFF"/>
                    </a:solidFill>
                    <a:latin typeface="Algerian" pitchFamily="82" charset="0"/>
                  </a:rPr>
                  <a:t>02</a:t>
                </a:r>
                <a:endParaRPr lang="zh-CN" altLang="en-US" sz="2640">
                  <a:solidFill>
                    <a:srgbClr val="FFFFFF"/>
                  </a:solidFill>
                  <a:latin typeface="Algerian" pitchFamily="82" charset="0"/>
                </a:endParaRPr>
              </a:p>
            </p:txBody>
          </p:sp>
          <p:sp>
            <p:nvSpPr>
              <p:cNvPr id="42" name="矩形 6"/>
              <p:cNvSpPr/>
              <p:nvPr/>
            </p:nvSpPr>
            <p:spPr bwMode="auto">
              <a:xfrm>
                <a:off x="3091405" y="3432263"/>
                <a:ext cx="800849" cy="391289"/>
              </a:xfrm>
              <a:custGeom>
                <a:avLst/>
                <a:gdLst/>
                <a:ahLst/>
                <a:cxnLst/>
                <a:rect l="l" t="t" r="r" b="b"/>
                <a:pathLst>
                  <a:path w="677541" h="331433">
                    <a:moveTo>
                      <a:pt x="677541" y="0"/>
                    </a:moveTo>
                    <a:lnTo>
                      <a:pt x="677541" y="331433"/>
                    </a:lnTo>
                    <a:lnTo>
                      <a:pt x="0" y="331433"/>
                    </a:lnTo>
                    <a:lnTo>
                      <a:pt x="260548" y="176506"/>
                    </a:lnTo>
                    <a:lnTo>
                      <a:pt x="301427" y="240450"/>
                    </a:lnTo>
                    <a:close/>
                  </a:path>
                </a:pathLst>
              </a:custGeom>
              <a:pattFill prst="wdUpDiag">
                <a:fgClr>
                  <a:srgbClr val="57646D"/>
                </a:fgClr>
                <a:bgClr>
                  <a:sysClr val="window" lastClr="FFFFFF"/>
                </a:bgClr>
              </a:pattFill>
              <a:ln w="25400" cap="flat" cmpd="sng" algn="ctr">
                <a:noFill/>
                <a:prstDash val="solid"/>
              </a:ln>
              <a:effectLst/>
            </p:spPr>
            <p:txBody>
              <a:bodyPr anchor="ctr"/>
              <a:lstStyle/>
              <a:p>
                <a:pPr algn="ctr">
                  <a:defRPr/>
                </a:pPr>
                <a:endParaRPr lang="zh-CN" altLang="en-US" sz="2160" kern="0">
                  <a:solidFill>
                    <a:prstClr val="white"/>
                  </a:solidFill>
                  <a:latin typeface="Calibri"/>
                  <a:ea typeface="宋体"/>
                </a:endParaRPr>
              </a:p>
            </p:txBody>
          </p:sp>
          <p:sp>
            <p:nvSpPr>
              <p:cNvPr id="53" name="矩形 62"/>
              <p:cNvSpPr>
                <a:spLocks noChangeArrowheads="1"/>
              </p:cNvSpPr>
              <p:nvPr/>
            </p:nvSpPr>
            <p:spPr bwMode="auto">
              <a:xfrm>
                <a:off x="3198472" y="3923850"/>
                <a:ext cx="55731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r>
                  <a:rPr lang="zh-CN" altLang="en-US" sz="1920" b="1" dirty="0">
                    <a:solidFill>
                      <a:srgbClr val="595959"/>
                    </a:solidFill>
                    <a:latin typeface="Batang" pitchFamily="18" charset="-127"/>
                    <a:ea typeface="Batang" pitchFamily="18" charset="-127"/>
                  </a:rPr>
                  <a:t>文娱</a:t>
                </a:r>
              </a:p>
            </p:txBody>
          </p:sp>
        </p:grpSp>
      </p:grpSp>
      <p:grpSp>
        <p:nvGrpSpPr>
          <p:cNvPr id="4" name="组合 3"/>
          <p:cNvGrpSpPr/>
          <p:nvPr/>
        </p:nvGrpSpPr>
        <p:grpSpPr>
          <a:xfrm>
            <a:off x="5899413" y="3365053"/>
            <a:ext cx="3020906" cy="3155287"/>
            <a:chOff x="4410750" y="2661864"/>
            <a:chExt cx="2517422" cy="2629406"/>
          </a:xfrm>
        </p:grpSpPr>
        <p:sp>
          <p:nvSpPr>
            <p:cNvPr id="36" name="椭圆 5"/>
            <p:cNvSpPr/>
            <p:nvPr/>
          </p:nvSpPr>
          <p:spPr bwMode="auto">
            <a:xfrm rot="7201070" flipH="1">
              <a:off x="4425898" y="2788996"/>
              <a:ext cx="2629406" cy="2375142"/>
            </a:xfrm>
            <a:custGeom>
              <a:avLst/>
              <a:gdLst/>
              <a:ahLst/>
              <a:cxnLst/>
              <a:rect l="l" t="t" r="r" b="b"/>
              <a:pathLst>
                <a:path w="2532508" h="2287660">
                  <a:moveTo>
                    <a:pt x="1266254" y="0"/>
                  </a:moveTo>
                  <a:cubicBezTo>
                    <a:pt x="1965587" y="0"/>
                    <a:pt x="2532508" y="566921"/>
                    <a:pt x="2532508" y="1266254"/>
                  </a:cubicBezTo>
                  <a:cubicBezTo>
                    <a:pt x="2532508" y="1686211"/>
                    <a:pt x="2328070" y="2058418"/>
                    <a:pt x="2012465" y="2287660"/>
                  </a:cubicBezTo>
                  <a:lnTo>
                    <a:pt x="1774621" y="1877585"/>
                  </a:lnTo>
                  <a:cubicBezTo>
                    <a:pt x="1952954" y="1733884"/>
                    <a:pt x="2064978" y="1513151"/>
                    <a:pt x="2064978" y="1266254"/>
                  </a:cubicBezTo>
                  <a:cubicBezTo>
                    <a:pt x="2064978" y="825131"/>
                    <a:pt x="1707377" y="467530"/>
                    <a:pt x="1266254" y="467530"/>
                  </a:cubicBezTo>
                  <a:cubicBezTo>
                    <a:pt x="825131" y="467530"/>
                    <a:pt x="467530" y="825131"/>
                    <a:pt x="467530" y="1266254"/>
                  </a:cubicBezTo>
                  <a:cubicBezTo>
                    <a:pt x="467530" y="1513151"/>
                    <a:pt x="579554" y="1733884"/>
                    <a:pt x="757887" y="1877585"/>
                  </a:cubicBezTo>
                  <a:lnTo>
                    <a:pt x="520044" y="2287660"/>
                  </a:lnTo>
                  <a:cubicBezTo>
                    <a:pt x="204439" y="2058418"/>
                    <a:pt x="0" y="1686211"/>
                    <a:pt x="0" y="1266254"/>
                  </a:cubicBezTo>
                  <a:cubicBezTo>
                    <a:pt x="0" y="566921"/>
                    <a:pt x="566921" y="0"/>
                    <a:pt x="1266254" y="0"/>
                  </a:cubicBezTo>
                  <a:close/>
                </a:path>
              </a:pathLst>
            </a:custGeom>
            <a:solidFill>
              <a:srgbClr val="00487E"/>
            </a:solidFill>
            <a:ln w="25400" cap="flat" cmpd="sng" algn="ctr">
              <a:noFill/>
              <a:prstDash val="solid"/>
            </a:ln>
            <a:effectLst>
              <a:outerShdw blurRad="50800" dist="38100" dir="10800000" algn="r" rotWithShape="0">
                <a:prstClr val="black">
                  <a:alpha val="40000"/>
                </a:prstClr>
              </a:outerShdw>
            </a:effectLst>
          </p:spPr>
          <p:txBody>
            <a:bodyPr anchor="ctr"/>
            <a:lstStyle/>
            <a:p>
              <a:pPr algn="ctr">
                <a:defRPr/>
              </a:pPr>
              <a:endParaRPr lang="zh-CN" altLang="en-US" sz="2160" kern="0">
                <a:solidFill>
                  <a:prstClr val="white"/>
                </a:solidFill>
                <a:latin typeface="Calibri"/>
                <a:ea typeface="宋体"/>
              </a:endParaRPr>
            </a:p>
          </p:txBody>
        </p:sp>
        <p:grpSp>
          <p:nvGrpSpPr>
            <p:cNvPr id="3" name="组合 2"/>
            <p:cNvGrpSpPr/>
            <p:nvPr/>
          </p:nvGrpSpPr>
          <p:grpSpPr>
            <a:xfrm>
              <a:off x="5334088" y="3392677"/>
              <a:ext cx="575515" cy="441533"/>
              <a:chOff x="5334088" y="3392677"/>
              <a:chExt cx="575515" cy="441533"/>
            </a:xfrm>
          </p:grpSpPr>
          <p:sp>
            <p:nvSpPr>
              <p:cNvPr id="45" name="矩形 44"/>
              <p:cNvSpPr/>
              <p:nvPr/>
            </p:nvSpPr>
            <p:spPr bwMode="auto">
              <a:xfrm>
                <a:off x="5334088" y="3663687"/>
                <a:ext cx="95919" cy="170523"/>
              </a:xfrm>
              <a:prstGeom prst="rect">
                <a:avLst/>
              </a:prstGeom>
              <a:pattFill prst="narVert">
                <a:fgClr>
                  <a:srgbClr val="57646D"/>
                </a:fgClr>
                <a:bgClr>
                  <a:sysClr val="window" lastClr="FFFFFF"/>
                </a:bgClr>
              </a:pattFill>
              <a:ln w="3175" cap="flat" cmpd="sng" algn="ctr">
                <a:solidFill>
                  <a:srgbClr val="57646D"/>
                </a:solidFill>
                <a:prstDash val="solid"/>
              </a:ln>
              <a:effectLst/>
            </p:spPr>
            <p:txBody>
              <a:bodyPr anchor="ctr"/>
              <a:lstStyle/>
              <a:p>
                <a:pPr algn="ctr">
                  <a:defRPr/>
                </a:pPr>
                <a:endParaRPr lang="zh-CN" altLang="en-US" sz="2160" kern="0">
                  <a:solidFill>
                    <a:prstClr val="white"/>
                  </a:solidFill>
                  <a:latin typeface="Calibri"/>
                  <a:ea typeface="宋体"/>
                </a:endParaRPr>
              </a:p>
            </p:txBody>
          </p:sp>
          <p:sp>
            <p:nvSpPr>
              <p:cNvPr id="46" name="矩形 45"/>
              <p:cNvSpPr/>
              <p:nvPr/>
            </p:nvSpPr>
            <p:spPr bwMode="auto">
              <a:xfrm>
                <a:off x="5653818" y="3500777"/>
                <a:ext cx="95919" cy="333433"/>
              </a:xfrm>
              <a:prstGeom prst="rect">
                <a:avLst/>
              </a:prstGeom>
              <a:pattFill prst="narVert">
                <a:fgClr>
                  <a:srgbClr val="57646D"/>
                </a:fgClr>
                <a:bgClr>
                  <a:sysClr val="window" lastClr="FFFFFF"/>
                </a:bgClr>
              </a:pattFill>
              <a:ln w="3175" cap="flat" cmpd="sng" algn="ctr">
                <a:solidFill>
                  <a:srgbClr val="57646D"/>
                </a:solidFill>
                <a:prstDash val="solid"/>
              </a:ln>
              <a:effectLst/>
            </p:spPr>
            <p:txBody>
              <a:bodyPr anchor="ctr"/>
              <a:lstStyle/>
              <a:p>
                <a:pPr algn="ctr">
                  <a:defRPr/>
                </a:pPr>
                <a:endParaRPr lang="zh-CN" altLang="en-US" sz="2160" kern="0">
                  <a:solidFill>
                    <a:prstClr val="white"/>
                  </a:solidFill>
                  <a:latin typeface="Calibri"/>
                  <a:ea typeface="宋体"/>
                </a:endParaRPr>
              </a:p>
            </p:txBody>
          </p:sp>
          <p:sp>
            <p:nvSpPr>
              <p:cNvPr id="47" name="矩形 46"/>
              <p:cNvSpPr/>
              <p:nvPr/>
            </p:nvSpPr>
            <p:spPr bwMode="auto">
              <a:xfrm>
                <a:off x="5813684" y="3392677"/>
                <a:ext cx="95919" cy="441533"/>
              </a:xfrm>
              <a:prstGeom prst="rect">
                <a:avLst/>
              </a:prstGeom>
              <a:pattFill prst="narVert">
                <a:fgClr>
                  <a:srgbClr val="57646D"/>
                </a:fgClr>
                <a:bgClr>
                  <a:sysClr val="window" lastClr="FFFFFF"/>
                </a:bgClr>
              </a:pattFill>
              <a:ln w="3175" cap="flat" cmpd="sng" algn="ctr">
                <a:solidFill>
                  <a:srgbClr val="57646D"/>
                </a:solidFill>
                <a:prstDash val="solid"/>
              </a:ln>
              <a:effectLst/>
            </p:spPr>
            <p:txBody>
              <a:bodyPr anchor="ctr"/>
              <a:lstStyle/>
              <a:p>
                <a:pPr algn="ctr">
                  <a:defRPr/>
                </a:pPr>
                <a:endParaRPr lang="zh-CN" altLang="en-US" sz="2160" kern="0">
                  <a:solidFill>
                    <a:prstClr val="white"/>
                  </a:solidFill>
                  <a:latin typeface="Calibri"/>
                  <a:ea typeface="宋体"/>
                </a:endParaRPr>
              </a:p>
            </p:txBody>
          </p:sp>
          <p:sp>
            <p:nvSpPr>
              <p:cNvPr id="48" name="矩形 47"/>
              <p:cNvSpPr/>
              <p:nvPr/>
            </p:nvSpPr>
            <p:spPr bwMode="auto">
              <a:xfrm>
                <a:off x="5493952" y="3578425"/>
                <a:ext cx="95919" cy="251218"/>
              </a:xfrm>
              <a:prstGeom prst="rect">
                <a:avLst/>
              </a:prstGeom>
              <a:pattFill prst="narVert">
                <a:fgClr>
                  <a:srgbClr val="57646D"/>
                </a:fgClr>
                <a:bgClr>
                  <a:sysClr val="window" lastClr="FFFFFF"/>
                </a:bgClr>
              </a:pattFill>
              <a:ln w="3175" cap="flat" cmpd="sng" algn="ctr">
                <a:solidFill>
                  <a:srgbClr val="57646D"/>
                </a:solidFill>
                <a:prstDash val="solid"/>
              </a:ln>
              <a:effectLst/>
            </p:spPr>
            <p:txBody>
              <a:bodyPr anchor="ctr"/>
              <a:lstStyle/>
              <a:p>
                <a:pPr algn="ctr">
                  <a:defRPr/>
                </a:pPr>
                <a:endParaRPr lang="zh-CN" altLang="en-US" sz="2160" kern="0">
                  <a:solidFill>
                    <a:prstClr val="white"/>
                  </a:solidFill>
                  <a:latin typeface="Calibri"/>
                  <a:ea typeface="宋体"/>
                </a:endParaRPr>
              </a:p>
            </p:txBody>
          </p:sp>
        </p:grpSp>
        <p:sp>
          <p:nvSpPr>
            <p:cNvPr id="51" name="TextBox 60"/>
            <p:cNvSpPr txBox="1">
              <a:spLocks noChangeArrowheads="1"/>
            </p:cNvSpPr>
            <p:nvPr/>
          </p:nvSpPr>
          <p:spPr bwMode="auto">
            <a:xfrm rot="4054594">
              <a:off x="4217667" y="4140255"/>
              <a:ext cx="8016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r>
                <a:rPr lang="en-US" altLang="zh-CN" sz="2640" dirty="0">
                  <a:solidFill>
                    <a:srgbClr val="FFFFFF"/>
                  </a:solidFill>
                  <a:latin typeface="Algerian" pitchFamily="82" charset="0"/>
                </a:rPr>
                <a:t>03</a:t>
              </a:r>
              <a:endParaRPr lang="zh-CN" altLang="en-US" sz="2640" dirty="0">
                <a:solidFill>
                  <a:srgbClr val="FFFFFF"/>
                </a:solidFill>
                <a:latin typeface="Algerian" pitchFamily="82" charset="0"/>
              </a:endParaRPr>
            </a:p>
          </p:txBody>
        </p:sp>
        <p:sp>
          <p:nvSpPr>
            <p:cNvPr id="54" name="矩形 63"/>
            <p:cNvSpPr>
              <a:spLocks noChangeArrowheads="1"/>
            </p:cNvSpPr>
            <p:nvPr/>
          </p:nvSpPr>
          <p:spPr bwMode="auto">
            <a:xfrm>
              <a:off x="5324867" y="3976567"/>
              <a:ext cx="5613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r>
                <a:rPr lang="zh-CN" altLang="en-US" sz="1920" b="1" dirty="0">
                  <a:solidFill>
                    <a:srgbClr val="595959"/>
                  </a:solidFill>
                  <a:latin typeface="Batang" pitchFamily="18" charset="-127"/>
                  <a:ea typeface="Batang" pitchFamily="18" charset="-127"/>
                </a:rPr>
                <a:t>分类</a:t>
              </a:r>
            </a:p>
          </p:txBody>
        </p:sp>
      </p:grpSp>
      <p:cxnSp>
        <p:nvCxnSpPr>
          <p:cNvPr id="55" name="直接连接符 54"/>
          <p:cNvCxnSpPr/>
          <p:nvPr/>
        </p:nvCxnSpPr>
        <p:spPr>
          <a:xfrm>
            <a:off x="2595208" y="1921428"/>
            <a:ext cx="2266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23"/>
          <p:cNvSpPr txBox="1">
            <a:spLocks noChangeArrowheads="1"/>
          </p:cNvSpPr>
          <p:nvPr/>
        </p:nvSpPr>
        <p:spPr bwMode="auto">
          <a:xfrm>
            <a:off x="2360393" y="1488992"/>
            <a:ext cx="205359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920" b="1" dirty="0">
                <a:solidFill>
                  <a:srgbClr val="0070C0"/>
                </a:solidFill>
                <a:latin typeface="微软雅黑" pitchFamily="34" charset="-122"/>
                <a:ea typeface="微软雅黑" pitchFamily="34" charset="-122"/>
              </a:rPr>
              <a:t>互动问答</a:t>
            </a:r>
          </a:p>
        </p:txBody>
      </p:sp>
      <p:sp>
        <p:nvSpPr>
          <p:cNvPr id="57" name="TextBox 24"/>
          <p:cNvSpPr txBox="1">
            <a:spLocks noChangeArrowheads="1"/>
          </p:cNvSpPr>
          <p:nvPr/>
        </p:nvSpPr>
        <p:spPr bwMode="auto">
          <a:xfrm>
            <a:off x="1522766" y="1876790"/>
            <a:ext cx="2877883"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50000"/>
              </a:lnSpc>
            </a:pPr>
            <a:r>
              <a:rPr lang="zh-CN" altLang="en-US" sz="1600" dirty="0">
                <a:latin typeface="微软雅黑" panose="020B0503020204020204" pitchFamily="34" charset="-122"/>
                <a:ea typeface="微软雅黑" panose="020B0503020204020204" pitchFamily="34" charset="-122"/>
              </a:rPr>
              <a:t>用户需要在学习中遇到难题时，通过简单地操作就可以获得其他用户或教师的帮助与指导</a:t>
            </a:r>
            <a:endParaRPr lang="zh-CN" altLang="en-US" sz="1600" dirty="0">
              <a:solidFill>
                <a:srgbClr val="000000"/>
              </a:solidFill>
              <a:latin typeface="微软雅黑" pitchFamily="34" charset="-122"/>
              <a:ea typeface="微软雅黑" pitchFamily="34" charset="-122"/>
            </a:endParaRPr>
          </a:p>
        </p:txBody>
      </p:sp>
      <p:cxnSp>
        <p:nvCxnSpPr>
          <p:cNvPr id="58" name="直接连接符 57"/>
          <p:cNvCxnSpPr/>
          <p:nvPr/>
        </p:nvCxnSpPr>
        <p:spPr>
          <a:xfrm>
            <a:off x="1615558" y="5146626"/>
            <a:ext cx="19593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23"/>
          <p:cNvSpPr txBox="1">
            <a:spLocks noChangeArrowheads="1"/>
          </p:cNvSpPr>
          <p:nvPr/>
        </p:nvSpPr>
        <p:spPr bwMode="auto">
          <a:xfrm>
            <a:off x="1263142" y="4714190"/>
            <a:ext cx="205359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920" b="1" dirty="0">
                <a:solidFill>
                  <a:srgbClr val="0070C0"/>
                </a:solidFill>
                <a:latin typeface="微软雅黑" pitchFamily="34" charset="-122"/>
                <a:ea typeface="微软雅黑" pitchFamily="34" charset="-122"/>
              </a:rPr>
              <a:t>文章鉴赏</a:t>
            </a:r>
          </a:p>
        </p:txBody>
      </p:sp>
      <p:sp>
        <p:nvSpPr>
          <p:cNvPr id="60" name="TextBox 24"/>
          <p:cNvSpPr txBox="1">
            <a:spLocks noChangeArrowheads="1"/>
          </p:cNvSpPr>
          <p:nvPr/>
        </p:nvSpPr>
        <p:spPr bwMode="auto">
          <a:xfrm>
            <a:off x="745737" y="5115282"/>
            <a:ext cx="2557661"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1600" dirty="0">
                <a:solidFill>
                  <a:srgbClr val="000000"/>
                </a:solidFill>
                <a:latin typeface="微软雅黑" pitchFamily="34" charset="-122"/>
                <a:ea typeface="微软雅黑" pitchFamily="34" charset="-122"/>
              </a:rPr>
              <a:t>学习之余，用户希望通过文章鉴赏等文娱项目丰富学习生活。</a:t>
            </a:r>
          </a:p>
        </p:txBody>
      </p:sp>
      <p:cxnSp>
        <p:nvCxnSpPr>
          <p:cNvPr id="61" name="直接连接符 60"/>
          <p:cNvCxnSpPr/>
          <p:nvPr/>
        </p:nvCxnSpPr>
        <p:spPr>
          <a:xfrm>
            <a:off x="8381940" y="5159920"/>
            <a:ext cx="22859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23"/>
          <p:cNvSpPr txBox="1">
            <a:spLocks noChangeArrowheads="1"/>
          </p:cNvSpPr>
          <p:nvPr/>
        </p:nvSpPr>
        <p:spPr bwMode="auto">
          <a:xfrm>
            <a:off x="8888603" y="4727484"/>
            <a:ext cx="205359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920" b="1" dirty="0">
                <a:solidFill>
                  <a:srgbClr val="0070C0"/>
                </a:solidFill>
                <a:latin typeface="微软雅黑" pitchFamily="34" charset="-122"/>
                <a:ea typeface="微软雅黑" pitchFamily="34" charset="-122"/>
              </a:rPr>
              <a:t>问题分类</a:t>
            </a:r>
          </a:p>
        </p:txBody>
      </p:sp>
      <p:sp>
        <p:nvSpPr>
          <p:cNvPr id="63" name="TextBox 24"/>
          <p:cNvSpPr txBox="1">
            <a:spLocks noChangeArrowheads="1"/>
          </p:cNvSpPr>
          <p:nvPr/>
        </p:nvSpPr>
        <p:spPr bwMode="auto">
          <a:xfrm>
            <a:off x="8888603" y="5159920"/>
            <a:ext cx="2557660"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1600" dirty="0">
                <a:solidFill>
                  <a:srgbClr val="000000"/>
                </a:solidFill>
                <a:latin typeface="微软雅黑" pitchFamily="34" charset="-122"/>
                <a:ea typeface="微软雅黑" pitchFamily="34" charset="-122"/>
              </a:rPr>
              <a:t>为更高效、更具有针对性的学习，用户希望用户问题以学科划分，专科专栏</a:t>
            </a:r>
          </a:p>
        </p:txBody>
      </p:sp>
      <p:grpSp>
        <p:nvGrpSpPr>
          <p:cNvPr id="38" name="组合 22">
            <a:extLst>
              <a:ext uri="{FF2B5EF4-FFF2-40B4-BE49-F238E27FC236}">
                <a16:creationId xmlns:a16="http://schemas.microsoft.com/office/drawing/2014/main" id="{32CCCF9D-191B-477A-848D-86F5E7E73A5E}"/>
              </a:ext>
            </a:extLst>
          </p:cNvPr>
          <p:cNvGrpSpPr/>
          <p:nvPr/>
        </p:nvGrpSpPr>
        <p:grpSpPr>
          <a:xfrm>
            <a:off x="3424460" y="220234"/>
            <a:ext cx="5544407" cy="617980"/>
            <a:chOff x="551593" y="497013"/>
            <a:chExt cx="5544407" cy="617980"/>
          </a:xfrm>
        </p:grpSpPr>
        <p:sp>
          <p:nvSpPr>
            <p:cNvPr id="41" name="矩形 40">
              <a:extLst>
                <a:ext uri="{FF2B5EF4-FFF2-40B4-BE49-F238E27FC236}">
                  <a16:creationId xmlns:a16="http://schemas.microsoft.com/office/drawing/2014/main" id="{7F827CFE-72EA-43C8-B534-F50B33D2B19C}"/>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需求分析</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50" name="0 _4">
              <a:extLst>
                <a:ext uri="{FF2B5EF4-FFF2-40B4-BE49-F238E27FC236}">
                  <a16:creationId xmlns:a16="http://schemas.microsoft.com/office/drawing/2014/main" id="{8ACA22AF-DF29-456C-A30B-E922DE9BE3D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ransition spd="med" advClick="0" advTm="1013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right)">
                                      <p:cBhvr>
                                        <p:cTn id="23" dur="500"/>
                                        <p:tgtEl>
                                          <p:spTgt spid="55"/>
                                        </p:tgtEl>
                                      </p:cBhvr>
                                    </p:animEffect>
                                  </p:childTnLst>
                                </p:cTn>
                              </p:par>
                            </p:childTnLst>
                          </p:cTn>
                        </p:par>
                        <p:par>
                          <p:cTn id="24" fill="hold">
                            <p:stCondLst>
                              <p:cond delay="2500"/>
                            </p:stCondLst>
                            <p:childTnLst>
                              <p:par>
                                <p:cTn id="25" presetID="2" presetClass="entr" presetSubtype="8"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0-#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3500"/>
                            </p:stCondLst>
                            <p:childTnLst>
                              <p:par>
                                <p:cTn id="34" presetID="22" presetClass="entr" presetSubtype="2"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right)">
                                      <p:cBhvr>
                                        <p:cTn id="36" dur="500"/>
                                        <p:tgtEl>
                                          <p:spTgt spid="58"/>
                                        </p:tgtEl>
                                      </p:cBhvr>
                                    </p:animEffect>
                                  </p:childTnLst>
                                </p:cTn>
                              </p:par>
                            </p:childTnLst>
                          </p:cTn>
                        </p:par>
                        <p:par>
                          <p:cTn id="37" fill="hold">
                            <p:stCondLst>
                              <p:cond delay="4000"/>
                            </p:stCondLst>
                            <p:childTnLst>
                              <p:par>
                                <p:cTn id="38" presetID="2" presetClass="entr" presetSubtype="8" fill="hold" grpId="0" nodeType="afterEffect">
                                  <p:stCondLst>
                                    <p:cond delay="0"/>
                                  </p:stCondLst>
                                  <p:childTnLst>
                                    <p:set>
                                      <p:cBhvr>
                                        <p:cTn id="39" dur="1" fill="hold">
                                          <p:stCondLst>
                                            <p:cond delay="0"/>
                                          </p:stCondLst>
                                        </p:cTn>
                                        <p:tgtEl>
                                          <p:spTgt spid="59"/>
                                        </p:tgtEl>
                                        <p:attrNameLst>
                                          <p:attrName>style.visibility</p:attrName>
                                        </p:attrNameLst>
                                      </p:cBhvr>
                                      <p:to>
                                        <p:strVal val="visible"/>
                                      </p:to>
                                    </p:set>
                                    <p:anim calcmode="lin" valueType="num">
                                      <p:cBhvr additive="base">
                                        <p:cTn id="40" dur="500" fill="hold"/>
                                        <p:tgtEl>
                                          <p:spTgt spid="59"/>
                                        </p:tgtEl>
                                        <p:attrNameLst>
                                          <p:attrName>ppt_x</p:attrName>
                                        </p:attrNameLst>
                                      </p:cBhvr>
                                      <p:tavLst>
                                        <p:tav tm="0">
                                          <p:val>
                                            <p:strVal val="0-#ppt_w/2"/>
                                          </p:val>
                                        </p:tav>
                                        <p:tav tm="100000">
                                          <p:val>
                                            <p:strVal val="#ppt_x"/>
                                          </p:val>
                                        </p:tav>
                                      </p:tavLst>
                                    </p:anim>
                                    <p:anim calcmode="lin" valueType="num">
                                      <p:cBhvr additive="base">
                                        <p:cTn id="41" dur="500" fill="hold"/>
                                        <p:tgtEl>
                                          <p:spTgt spid="59"/>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left)">
                                      <p:cBhvr>
                                        <p:cTn id="49" dur="500"/>
                                        <p:tgtEl>
                                          <p:spTgt spid="61"/>
                                        </p:tgtEl>
                                      </p:cBhvr>
                                    </p:animEffect>
                                  </p:childTnLst>
                                </p:cTn>
                              </p:par>
                            </p:childTnLst>
                          </p:cTn>
                        </p:par>
                        <p:par>
                          <p:cTn id="50" fill="hold">
                            <p:stCondLst>
                              <p:cond delay="5500"/>
                            </p:stCondLst>
                            <p:childTnLst>
                              <p:par>
                                <p:cTn id="51" presetID="2" presetClass="entr" presetSubtype="2" fill="hold" grpId="0" nodeType="afterEffect">
                                  <p:stCondLst>
                                    <p:cond delay="0"/>
                                  </p:stCondLst>
                                  <p:childTnLst>
                                    <p:set>
                                      <p:cBhvr>
                                        <p:cTn id="52" dur="1" fill="hold">
                                          <p:stCondLst>
                                            <p:cond delay="0"/>
                                          </p:stCondLst>
                                        </p:cTn>
                                        <p:tgtEl>
                                          <p:spTgt spid="62"/>
                                        </p:tgtEl>
                                        <p:attrNameLst>
                                          <p:attrName>style.visibility</p:attrName>
                                        </p:attrNameLst>
                                      </p:cBhvr>
                                      <p:to>
                                        <p:strVal val="visible"/>
                                      </p:to>
                                    </p:set>
                                    <p:anim calcmode="lin" valueType="num">
                                      <p:cBhvr additive="base">
                                        <p:cTn id="53" dur="500" fill="hold"/>
                                        <p:tgtEl>
                                          <p:spTgt spid="62"/>
                                        </p:tgtEl>
                                        <p:attrNameLst>
                                          <p:attrName>ppt_x</p:attrName>
                                        </p:attrNameLst>
                                      </p:cBhvr>
                                      <p:tavLst>
                                        <p:tav tm="0">
                                          <p:val>
                                            <p:strVal val="1+#ppt_w/2"/>
                                          </p:val>
                                        </p:tav>
                                        <p:tav tm="100000">
                                          <p:val>
                                            <p:strVal val="#ppt_x"/>
                                          </p:val>
                                        </p:tav>
                                      </p:tavLst>
                                    </p:anim>
                                    <p:anim calcmode="lin" valueType="num">
                                      <p:cBhvr additive="base">
                                        <p:cTn id="54" dur="500" fill="hold"/>
                                        <p:tgtEl>
                                          <p:spTgt spid="62"/>
                                        </p:tgtEl>
                                        <p:attrNameLst>
                                          <p:attrName>ppt_y</p:attrName>
                                        </p:attrNameLst>
                                      </p:cBhvr>
                                      <p:tavLst>
                                        <p:tav tm="0">
                                          <p:val>
                                            <p:strVal val="#ppt_y"/>
                                          </p:val>
                                        </p:tav>
                                        <p:tav tm="100000">
                                          <p:val>
                                            <p:strVal val="#ppt_y"/>
                                          </p:val>
                                        </p:tav>
                                      </p:tavLst>
                                    </p:anim>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par>
                          <p:cTn id="59" fill="hold">
                            <p:stCondLst>
                              <p:cond delay="6500"/>
                            </p:stCondLst>
                            <p:childTnLst>
                              <p:par>
                                <p:cTn id="60" presetID="14" presetClass="entr" presetSubtype="1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randombar(horizontal)">
                                      <p:cBhvr>
                                        <p:cTn id="6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6" grpId="0"/>
      <p:bldP spid="57" grpId="0"/>
      <p:bldP spid="59" grpId="0"/>
      <p:bldP spid="60" grpId="0"/>
      <p:bldP spid="62" grpId="0"/>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等腰三角形 36"/>
          <p:cNvSpPr/>
          <p:nvPr/>
        </p:nvSpPr>
        <p:spPr bwMode="auto">
          <a:xfrm>
            <a:off x="5176394" y="3429000"/>
            <a:ext cx="1824744" cy="1576772"/>
          </a:xfrm>
          <a:custGeom>
            <a:avLst/>
            <a:gdLst/>
            <a:ahLst/>
            <a:cxnLst/>
            <a:rect l="l" t="t" r="r" b="b"/>
            <a:pathLst>
              <a:path w="1095615" h="961048">
                <a:moveTo>
                  <a:pt x="178526" y="0"/>
                </a:moveTo>
                <a:cubicBezTo>
                  <a:pt x="278720" y="82542"/>
                  <a:pt x="407363" y="130592"/>
                  <a:pt x="547229" y="130592"/>
                </a:cubicBezTo>
                <a:cubicBezTo>
                  <a:pt x="686636" y="130592"/>
                  <a:pt x="814895" y="82857"/>
                  <a:pt x="914952" y="810"/>
                </a:cubicBezTo>
                <a:lnTo>
                  <a:pt x="1095615" y="312297"/>
                </a:lnTo>
                <a:cubicBezTo>
                  <a:pt x="871706" y="397439"/>
                  <a:pt x="713331" y="614376"/>
                  <a:pt x="713331" y="868304"/>
                </a:cubicBezTo>
                <a:cubicBezTo>
                  <a:pt x="713331" y="899966"/>
                  <a:pt x="715794" y="931053"/>
                  <a:pt x="722681" y="961048"/>
                </a:cubicBezTo>
                <a:lnTo>
                  <a:pt x="371495" y="961048"/>
                </a:lnTo>
                <a:lnTo>
                  <a:pt x="381327" y="863513"/>
                </a:lnTo>
                <a:cubicBezTo>
                  <a:pt x="381327" y="609939"/>
                  <a:pt x="223393" y="393252"/>
                  <a:pt x="0" y="307803"/>
                </a:cubicBezTo>
                <a:close/>
              </a:path>
            </a:pathLst>
          </a:custGeom>
          <a:solidFill>
            <a:sysClr val="window" lastClr="FFFFFF"/>
          </a:solidFill>
          <a:ln w="3175" cap="flat" cmpd="sng" algn="ctr">
            <a:solidFill>
              <a:sysClr val="window" lastClr="FFFFFF">
                <a:lumMod val="85000"/>
              </a:sysClr>
            </a:solidFill>
            <a:prstDash val="solid"/>
          </a:ln>
          <a:effectLst>
            <a:innerShdw blurRad="114300">
              <a:prstClr val="black"/>
            </a:innerShdw>
          </a:effectLst>
        </p:spPr>
        <p:txBody>
          <a:bodyPr anchor="ctr"/>
          <a:lstStyle/>
          <a:p>
            <a:pPr algn="ctr">
              <a:defRPr/>
            </a:pPr>
            <a:endParaRPr lang="zh-CN" altLang="en-US" sz="2160" kern="0">
              <a:solidFill>
                <a:prstClr val="white"/>
              </a:solidFill>
              <a:latin typeface="Calibri"/>
              <a:ea typeface="宋体"/>
            </a:endParaRPr>
          </a:p>
        </p:txBody>
      </p:sp>
      <p:grpSp>
        <p:nvGrpSpPr>
          <p:cNvPr id="2" name="组合 1"/>
          <p:cNvGrpSpPr/>
          <p:nvPr/>
        </p:nvGrpSpPr>
        <p:grpSpPr>
          <a:xfrm>
            <a:off x="4509864" y="1090398"/>
            <a:ext cx="3155286" cy="2850170"/>
            <a:chOff x="3252792" y="766318"/>
            <a:chExt cx="2629405" cy="2375142"/>
          </a:xfrm>
        </p:grpSpPr>
        <p:sp>
          <p:nvSpPr>
            <p:cNvPr id="37" name="椭圆 5"/>
            <p:cNvSpPr/>
            <p:nvPr/>
          </p:nvSpPr>
          <p:spPr bwMode="auto">
            <a:xfrm>
              <a:off x="3252792" y="766318"/>
              <a:ext cx="2629405" cy="2375142"/>
            </a:xfrm>
            <a:custGeom>
              <a:avLst/>
              <a:gdLst/>
              <a:ahLst/>
              <a:cxnLst/>
              <a:rect l="l" t="t" r="r" b="b"/>
              <a:pathLst>
                <a:path w="2532508" h="2287660">
                  <a:moveTo>
                    <a:pt x="1266254" y="0"/>
                  </a:moveTo>
                  <a:cubicBezTo>
                    <a:pt x="1965587" y="0"/>
                    <a:pt x="2532508" y="566921"/>
                    <a:pt x="2532508" y="1266254"/>
                  </a:cubicBezTo>
                  <a:cubicBezTo>
                    <a:pt x="2532508" y="1686211"/>
                    <a:pt x="2328070" y="2058418"/>
                    <a:pt x="2012465" y="2287660"/>
                  </a:cubicBezTo>
                  <a:lnTo>
                    <a:pt x="1774621" y="1877585"/>
                  </a:lnTo>
                  <a:cubicBezTo>
                    <a:pt x="1952954" y="1733884"/>
                    <a:pt x="2064978" y="1513151"/>
                    <a:pt x="2064978" y="1266254"/>
                  </a:cubicBezTo>
                  <a:cubicBezTo>
                    <a:pt x="2064978" y="825131"/>
                    <a:pt x="1707377" y="467530"/>
                    <a:pt x="1266254" y="467530"/>
                  </a:cubicBezTo>
                  <a:cubicBezTo>
                    <a:pt x="825131" y="467530"/>
                    <a:pt x="467530" y="825131"/>
                    <a:pt x="467530" y="1266254"/>
                  </a:cubicBezTo>
                  <a:cubicBezTo>
                    <a:pt x="467530" y="1513151"/>
                    <a:pt x="579554" y="1733884"/>
                    <a:pt x="757887" y="1877585"/>
                  </a:cubicBezTo>
                  <a:lnTo>
                    <a:pt x="520044" y="2287660"/>
                  </a:lnTo>
                  <a:cubicBezTo>
                    <a:pt x="204439" y="2058418"/>
                    <a:pt x="0" y="1686211"/>
                    <a:pt x="0" y="1266254"/>
                  </a:cubicBezTo>
                  <a:cubicBezTo>
                    <a:pt x="0" y="566921"/>
                    <a:pt x="566921" y="0"/>
                    <a:pt x="1266254" y="0"/>
                  </a:cubicBezTo>
                  <a:close/>
                </a:path>
              </a:pathLst>
            </a:custGeom>
            <a:solidFill>
              <a:schemeClr val="accent2"/>
            </a:solidFill>
            <a:ln w="25400" cap="flat" cmpd="sng" algn="ctr">
              <a:noFill/>
              <a:prstDash val="solid"/>
            </a:ln>
            <a:effectLst>
              <a:outerShdw blurRad="50800" dist="38100" dir="2700000" algn="tl" rotWithShape="0">
                <a:prstClr val="black">
                  <a:alpha val="40000"/>
                </a:prstClr>
              </a:outerShdw>
            </a:effectLst>
          </p:spPr>
          <p:txBody>
            <a:bodyPr anchor="ctr"/>
            <a:lstStyle/>
            <a:p>
              <a:pPr algn="ctr">
                <a:defRPr/>
              </a:pPr>
              <a:endParaRPr lang="zh-CN" altLang="en-US" sz="2160" kern="0" dirty="0">
                <a:solidFill>
                  <a:prstClr val="white"/>
                </a:solidFill>
                <a:latin typeface="Calibri"/>
                <a:ea typeface="宋体"/>
              </a:endParaRPr>
            </a:p>
          </p:txBody>
        </p:sp>
        <p:sp>
          <p:nvSpPr>
            <p:cNvPr id="39" name="TextBox 48"/>
            <p:cNvSpPr txBox="1">
              <a:spLocks noChangeArrowheads="1"/>
            </p:cNvSpPr>
            <p:nvPr/>
          </p:nvSpPr>
          <p:spPr bwMode="auto">
            <a:xfrm rot="18671010">
              <a:off x="5252988" y="2190484"/>
              <a:ext cx="8016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r>
                <a:rPr lang="en-US" altLang="zh-CN" sz="2640" dirty="0">
                  <a:solidFill>
                    <a:srgbClr val="FFFFFF"/>
                  </a:solidFill>
                  <a:latin typeface="Algerian" pitchFamily="82" charset="0"/>
                </a:rPr>
                <a:t>04</a:t>
              </a:r>
              <a:endParaRPr lang="zh-CN" altLang="en-US" sz="2640" dirty="0">
                <a:solidFill>
                  <a:srgbClr val="FFFFFF"/>
                </a:solidFill>
                <a:latin typeface="Algerian" pitchFamily="82" charset="0"/>
              </a:endParaRPr>
            </a:p>
          </p:txBody>
        </p:sp>
        <p:sp>
          <p:nvSpPr>
            <p:cNvPr id="44" name="椭圆 22"/>
            <p:cNvSpPr/>
            <p:nvPr/>
          </p:nvSpPr>
          <p:spPr bwMode="auto">
            <a:xfrm>
              <a:off x="4243958" y="1436230"/>
              <a:ext cx="647073" cy="645551"/>
            </a:xfrm>
            <a:custGeom>
              <a:avLst/>
              <a:gdLst/>
              <a:ahLst/>
              <a:cxnLst/>
              <a:rect l="l" t="t" r="r" b="b"/>
              <a:pathLst>
                <a:path w="896114" h="896114">
                  <a:moveTo>
                    <a:pt x="331065" y="214073"/>
                  </a:moveTo>
                  <a:lnTo>
                    <a:pt x="331065" y="331065"/>
                  </a:lnTo>
                  <a:lnTo>
                    <a:pt x="214073" y="331065"/>
                  </a:lnTo>
                  <a:lnTo>
                    <a:pt x="214073" y="565048"/>
                  </a:lnTo>
                  <a:lnTo>
                    <a:pt x="331065" y="565048"/>
                  </a:lnTo>
                  <a:lnTo>
                    <a:pt x="331065" y="682040"/>
                  </a:lnTo>
                  <a:lnTo>
                    <a:pt x="565048" y="682040"/>
                  </a:lnTo>
                  <a:lnTo>
                    <a:pt x="565048" y="565048"/>
                  </a:lnTo>
                  <a:lnTo>
                    <a:pt x="682040" y="565048"/>
                  </a:lnTo>
                  <a:lnTo>
                    <a:pt x="682040" y="331065"/>
                  </a:lnTo>
                  <a:lnTo>
                    <a:pt x="565048" y="331065"/>
                  </a:lnTo>
                  <a:lnTo>
                    <a:pt x="565048" y="214073"/>
                  </a:lnTo>
                  <a:close/>
                  <a:moveTo>
                    <a:pt x="448057" y="0"/>
                  </a:moveTo>
                  <a:cubicBezTo>
                    <a:pt x="695512" y="0"/>
                    <a:pt x="896114" y="200602"/>
                    <a:pt x="896114" y="448057"/>
                  </a:cubicBezTo>
                  <a:cubicBezTo>
                    <a:pt x="896114" y="695512"/>
                    <a:pt x="695512" y="896114"/>
                    <a:pt x="448057" y="896114"/>
                  </a:cubicBezTo>
                  <a:cubicBezTo>
                    <a:pt x="200602" y="896114"/>
                    <a:pt x="0" y="695512"/>
                    <a:pt x="0" y="448057"/>
                  </a:cubicBezTo>
                  <a:cubicBezTo>
                    <a:pt x="0" y="200602"/>
                    <a:pt x="200602" y="0"/>
                    <a:pt x="448057" y="0"/>
                  </a:cubicBezTo>
                  <a:close/>
                </a:path>
              </a:pathLst>
            </a:custGeom>
            <a:pattFill prst="dkHorz">
              <a:fgClr>
                <a:srgbClr val="57646D"/>
              </a:fgClr>
              <a:bgClr>
                <a:sysClr val="window" lastClr="FFFFFF"/>
              </a:bgClr>
            </a:pattFill>
            <a:ln w="3175" cap="flat" cmpd="sng" algn="ctr">
              <a:solidFill>
                <a:srgbClr val="57646D"/>
              </a:solidFill>
              <a:prstDash val="solid"/>
            </a:ln>
            <a:effectLst/>
          </p:spPr>
          <p:txBody>
            <a:bodyPr anchor="ctr"/>
            <a:lstStyle/>
            <a:p>
              <a:pPr algn="ctr">
                <a:defRPr/>
              </a:pPr>
              <a:endParaRPr lang="zh-CN" altLang="en-US" sz="2160" kern="0">
                <a:solidFill>
                  <a:prstClr val="white"/>
                </a:solidFill>
                <a:latin typeface="Calibri"/>
                <a:ea typeface="宋体"/>
              </a:endParaRPr>
            </a:p>
          </p:txBody>
        </p:sp>
        <p:sp>
          <p:nvSpPr>
            <p:cNvPr id="52" name="矩形 61"/>
            <p:cNvSpPr>
              <a:spLocks noChangeArrowheads="1"/>
            </p:cNvSpPr>
            <p:nvPr/>
          </p:nvSpPr>
          <p:spPr bwMode="auto">
            <a:xfrm>
              <a:off x="4286835" y="2208498"/>
              <a:ext cx="5653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r>
                <a:rPr lang="zh-CN" altLang="en-US" sz="1920" b="1" dirty="0">
                  <a:solidFill>
                    <a:srgbClr val="595959"/>
                  </a:solidFill>
                  <a:latin typeface="Batang" pitchFamily="18" charset="-127"/>
                  <a:ea typeface="Batang" pitchFamily="18" charset="-127"/>
                </a:rPr>
                <a:t>订阅</a:t>
              </a:r>
            </a:p>
          </p:txBody>
        </p:sp>
      </p:grpSp>
      <p:grpSp>
        <p:nvGrpSpPr>
          <p:cNvPr id="6" name="组合 5"/>
          <p:cNvGrpSpPr/>
          <p:nvPr/>
        </p:nvGrpSpPr>
        <p:grpSpPr>
          <a:xfrm>
            <a:off x="3267679" y="3276939"/>
            <a:ext cx="2850170" cy="3248880"/>
            <a:chOff x="2209862" y="2588436"/>
            <a:chExt cx="2375142" cy="2707400"/>
          </a:xfrm>
        </p:grpSpPr>
        <p:sp>
          <p:nvSpPr>
            <p:cNvPr id="43" name="任意多边形 42"/>
            <p:cNvSpPr/>
            <p:nvPr/>
          </p:nvSpPr>
          <p:spPr bwMode="auto">
            <a:xfrm>
              <a:off x="3088360" y="3403335"/>
              <a:ext cx="808463" cy="397379"/>
            </a:xfrm>
            <a:custGeom>
              <a:avLst/>
              <a:gdLst>
                <a:gd name="connsiteX0" fmla="*/ 0 w 659607"/>
                <a:gd name="connsiteY0" fmla="*/ 323850 h 323850"/>
                <a:gd name="connsiteX1" fmla="*/ 266700 w 659607"/>
                <a:gd name="connsiteY1" fmla="*/ 159544 h 323850"/>
                <a:gd name="connsiteX2" fmla="*/ 307182 w 659607"/>
                <a:gd name="connsiteY2" fmla="*/ 219075 h 323850"/>
                <a:gd name="connsiteX3" fmla="*/ 659607 w 659607"/>
                <a:gd name="connsiteY3" fmla="*/ 0 h 323850"/>
                <a:gd name="connsiteX0" fmla="*/ 0 w 683419"/>
                <a:gd name="connsiteY0" fmla="*/ 335756 h 335756"/>
                <a:gd name="connsiteX1" fmla="*/ 290512 w 683419"/>
                <a:gd name="connsiteY1" fmla="*/ 159544 h 335756"/>
                <a:gd name="connsiteX2" fmla="*/ 330994 w 683419"/>
                <a:gd name="connsiteY2" fmla="*/ 219075 h 335756"/>
                <a:gd name="connsiteX3" fmla="*/ 683419 w 683419"/>
                <a:gd name="connsiteY3" fmla="*/ 0 h 335756"/>
              </a:gdLst>
              <a:ahLst/>
              <a:cxnLst>
                <a:cxn ang="0">
                  <a:pos x="connsiteX0" y="connsiteY0"/>
                </a:cxn>
                <a:cxn ang="0">
                  <a:pos x="connsiteX1" y="connsiteY1"/>
                </a:cxn>
                <a:cxn ang="0">
                  <a:pos x="connsiteX2" y="connsiteY2"/>
                </a:cxn>
                <a:cxn ang="0">
                  <a:pos x="connsiteX3" y="connsiteY3"/>
                </a:cxn>
              </a:cxnLst>
              <a:rect l="l" t="t" r="r" b="b"/>
              <a:pathLst>
                <a:path w="683419" h="335756">
                  <a:moveTo>
                    <a:pt x="0" y="335756"/>
                  </a:moveTo>
                  <a:lnTo>
                    <a:pt x="290512" y="159544"/>
                  </a:lnTo>
                  <a:lnTo>
                    <a:pt x="330994" y="219075"/>
                  </a:lnTo>
                  <a:lnTo>
                    <a:pt x="683419" y="0"/>
                  </a:lnTo>
                </a:path>
              </a:pathLst>
            </a:custGeom>
            <a:noFill/>
            <a:ln w="22225" cap="flat" cmpd="sng" algn="ctr">
              <a:solidFill>
                <a:srgbClr val="57646D"/>
              </a:solidFill>
              <a:prstDash val="solid"/>
              <a:tailEnd type="stealth" w="sm" len="lg"/>
            </a:ln>
            <a:effectLst/>
          </p:spPr>
          <p:txBody>
            <a:bodyPr anchor="ctr"/>
            <a:lstStyle/>
            <a:p>
              <a:pPr algn="ctr">
                <a:defRPr/>
              </a:pPr>
              <a:endParaRPr lang="zh-CN" altLang="en-US" sz="2160" kern="0">
                <a:solidFill>
                  <a:prstClr val="black"/>
                </a:solidFill>
                <a:latin typeface="Calibri"/>
                <a:ea typeface="宋体"/>
              </a:endParaRPr>
            </a:p>
          </p:txBody>
        </p:sp>
        <p:grpSp>
          <p:nvGrpSpPr>
            <p:cNvPr id="5" name="组合 4"/>
            <p:cNvGrpSpPr/>
            <p:nvPr/>
          </p:nvGrpSpPr>
          <p:grpSpPr>
            <a:xfrm>
              <a:off x="2209862" y="2588436"/>
              <a:ext cx="2375142" cy="2707400"/>
              <a:chOff x="2209862" y="2588436"/>
              <a:chExt cx="2375142" cy="2707400"/>
            </a:xfrm>
          </p:grpSpPr>
          <p:sp>
            <p:nvSpPr>
              <p:cNvPr id="35" name="椭圆 5"/>
              <p:cNvSpPr/>
              <p:nvPr/>
            </p:nvSpPr>
            <p:spPr bwMode="auto">
              <a:xfrm rot="14398930">
                <a:off x="2082731" y="2793563"/>
                <a:ext cx="2629404" cy="2375142"/>
              </a:xfrm>
              <a:custGeom>
                <a:avLst/>
                <a:gdLst/>
                <a:ahLst/>
                <a:cxnLst/>
                <a:rect l="l" t="t" r="r" b="b"/>
                <a:pathLst>
                  <a:path w="2532508" h="2287660">
                    <a:moveTo>
                      <a:pt x="1266254" y="0"/>
                    </a:moveTo>
                    <a:cubicBezTo>
                      <a:pt x="1965587" y="0"/>
                      <a:pt x="2532508" y="566921"/>
                      <a:pt x="2532508" y="1266254"/>
                    </a:cubicBezTo>
                    <a:cubicBezTo>
                      <a:pt x="2532508" y="1686211"/>
                      <a:pt x="2328070" y="2058418"/>
                      <a:pt x="2012465" y="2287660"/>
                    </a:cubicBezTo>
                    <a:lnTo>
                      <a:pt x="1774621" y="1877585"/>
                    </a:lnTo>
                    <a:cubicBezTo>
                      <a:pt x="1952954" y="1733884"/>
                      <a:pt x="2064978" y="1513151"/>
                      <a:pt x="2064978" y="1266254"/>
                    </a:cubicBezTo>
                    <a:cubicBezTo>
                      <a:pt x="2064978" y="825131"/>
                      <a:pt x="1707377" y="467530"/>
                      <a:pt x="1266254" y="467530"/>
                    </a:cubicBezTo>
                    <a:cubicBezTo>
                      <a:pt x="825131" y="467530"/>
                      <a:pt x="467530" y="825131"/>
                      <a:pt x="467530" y="1266254"/>
                    </a:cubicBezTo>
                    <a:cubicBezTo>
                      <a:pt x="467530" y="1513151"/>
                      <a:pt x="579554" y="1733884"/>
                      <a:pt x="757887" y="1877585"/>
                    </a:cubicBezTo>
                    <a:lnTo>
                      <a:pt x="520044" y="2287660"/>
                    </a:lnTo>
                    <a:cubicBezTo>
                      <a:pt x="204439" y="2058418"/>
                      <a:pt x="0" y="1686211"/>
                      <a:pt x="0" y="1266254"/>
                    </a:cubicBezTo>
                    <a:cubicBezTo>
                      <a:pt x="0" y="566921"/>
                      <a:pt x="566921" y="0"/>
                      <a:pt x="1266254" y="0"/>
                    </a:cubicBezTo>
                    <a:close/>
                  </a:path>
                </a:pathLst>
              </a:custGeom>
              <a:gradFill>
                <a:gsLst>
                  <a:gs pos="53000">
                    <a:srgbClr val="63BED2"/>
                  </a:gs>
                  <a:gs pos="0">
                    <a:srgbClr val="14A0C8"/>
                  </a:gs>
                </a:gsLst>
                <a:lin ang="5400000" scaled="0"/>
              </a:gradFill>
              <a:ln w="25400" cap="flat" cmpd="sng" algn="ctr">
                <a:noFill/>
                <a:prstDash val="solid"/>
              </a:ln>
              <a:effectLst>
                <a:outerShdw blurRad="50800" dist="38100" dir="13500000" algn="br" rotWithShape="0">
                  <a:prstClr val="black">
                    <a:alpha val="40000"/>
                  </a:prstClr>
                </a:outerShdw>
              </a:effectLst>
            </p:spPr>
            <p:txBody>
              <a:bodyPr anchor="ctr"/>
              <a:lstStyle/>
              <a:p>
                <a:pPr algn="ctr">
                  <a:defRPr/>
                </a:pPr>
                <a:endParaRPr lang="zh-CN" altLang="en-US" sz="2160" kern="0">
                  <a:solidFill>
                    <a:prstClr val="white"/>
                  </a:solidFill>
                  <a:latin typeface="Calibri"/>
                  <a:ea typeface="宋体"/>
                </a:endParaRPr>
              </a:p>
            </p:txBody>
          </p:sp>
          <p:sp>
            <p:nvSpPr>
              <p:cNvPr id="40" name="TextBox 49"/>
              <p:cNvSpPr txBox="1">
                <a:spLocks noChangeArrowheads="1"/>
              </p:cNvSpPr>
              <p:nvPr/>
            </p:nvSpPr>
            <p:spPr bwMode="auto">
              <a:xfrm>
                <a:off x="3129341" y="2588436"/>
                <a:ext cx="8280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r>
                  <a:rPr lang="en-US" altLang="zh-CN" sz="2640" dirty="0">
                    <a:solidFill>
                      <a:srgbClr val="FFFFFF"/>
                    </a:solidFill>
                    <a:latin typeface="Algerian" pitchFamily="82" charset="0"/>
                  </a:rPr>
                  <a:t>05</a:t>
                </a:r>
                <a:endParaRPr lang="zh-CN" altLang="en-US" sz="2640" dirty="0">
                  <a:solidFill>
                    <a:srgbClr val="FFFFFF"/>
                  </a:solidFill>
                  <a:latin typeface="Algerian" pitchFamily="82" charset="0"/>
                </a:endParaRPr>
              </a:p>
            </p:txBody>
          </p:sp>
          <p:sp>
            <p:nvSpPr>
              <p:cNvPr id="42" name="矩形 6"/>
              <p:cNvSpPr/>
              <p:nvPr/>
            </p:nvSpPr>
            <p:spPr bwMode="auto">
              <a:xfrm>
                <a:off x="3091405" y="3432263"/>
                <a:ext cx="800849" cy="391289"/>
              </a:xfrm>
              <a:custGeom>
                <a:avLst/>
                <a:gdLst/>
                <a:ahLst/>
                <a:cxnLst/>
                <a:rect l="l" t="t" r="r" b="b"/>
                <a:pathLst>
                  <a:path w="677541" h="331433">
                    <a:moveTo>
                      <a:pt x="677541" y="0"/>
                    </a:moveTo>
                    <a:lnTo>
                      <a:pt x="677541" y="331433"/>
                    </a:lnTo>
                    <a:lnTo>
                      <a:pt x="0" y="331433"/>
                    </a:lnTo>
                    <a:lnTo>
                      <a:pt x="260548" y="176506"/>
                    </a:lnTo>
                    <a:lnTo>
                      <a:pt x="301427" y="240450"/>
                    </a:lnTo>
                    <a:close/>
                  </a:path>
                </a:pathLst>
              </a:custGeom>
              <a:pattFill prst="wdUpDiag">
                <a:fgClr>
                  <a:srgbClr val="57646D"/>
                </a:fgClr>
                <a:bgClr>
                  <a:sysClr val="window" lastClr="FFFFFF"/>
                </a:bgClr>
              </a:pattFill>
              <a:ln w="25400" cap="flat" cmpd="sng" algn="ctr">
                <a:noFill/>
                <a:prstDash val="solid"/>
              </a:ln>
              <a:effectLst/>
            </p:spPr>
            <p:txBody>
              <a:bodyPr anchor="ctr"/>
              <a:lstStyle/>
              <a:p>
                <a:pPr algn="ctr">
                  <a:defRPr/>
                </a:pPr>
                <a:endParaRPr lang="zh-CN" altLang="en-US" sz="2160" kern="0">
                  <a:solidFill>
                    <a:prstClr val="white"/>
                  </a:solidFill>
                  <a:latin typeface="Calibri"/>
                  <a:ea typeface="宋体"/>
                </a:endParaRPr>
              </a:p>
            </p:txBody>
          </p:sp>
          <p:sp>
            <p:nvSpPr>
              <p:cNvPr id="53" name="矩形 62"/>
              <p:cNvSpPr>
                <a:spLocks noChangeArrowheads="1"/>
              </p:cNvSpPr>
              <p:nvPr/>
            </p:nvSpPr>
            <p:spPr bwMode="auto">
              <a:xfrm>
                <a:off x="3198472" y="3923850"/>
                <a:ext cx="55731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r>
                  <a:rPr lang="zh-CN" altLang="en-US" sz="1920" b="1" dirty="0">
                    <a:solidFill>
                      <a:srgbClr val="595959"/>
                    </a:solidFill>
                    <a:latin typeface="Batang" pitchFamily="18" charset="-127"/>
                    <a:ea typeface="Batang" pitchFamily="18" charset="-127"/>
                  </a:rPr>
                  <a:t>通知</a:t>
                </a:r>
              </a:p>
            </p:txBody>
          </p:sp>
        </p:grpSp>
      </p:grpSp>
      <p:grpSp>
        <p:nvGrpSpPr>
          <p:cNvPr id="4" name="组合 3"/>
          <p:cNvGrpSpPr/>
          <p:nvPr/>
        </p:nvGrpSpPr>
        <p:grpSpPr>
          <a:xfrm>
            <a:off x="5899413" y="3365053"/>
            <a:ext cx="3020906" cy="3155287"/>
            <a:chOff x="4410750" y="2661864"/>
            <a:chExt cx="2517422" cy="2629406"/>
          </a:xfrm>
        </p:grpSpPr>
        <p:sp>
          <p:nvSpPr>
            <p:cNvPr id="36" name="椭圆 5"/>
            <p:cNvSpPr/>
            <p:nvPr/>
          </p:nvSpPr>
          <p:spPr bwMode="auto">
            <a:xfrm rot="7201070" flipH="1">
              <a:off x="4425898" y="2788996"/>
              <a:ext cx="2629406" cy="2375142"/>
            </a:xfrm>
            <a:custGeom>
              <a:avLst/>
              <a:gdLst/>
              <a:ahLst/>
              <a:cxnLst/>
              <a:rect l="l" t="t" r="r" b="b"/>
              <a:pathLst>
                <a:path w="2532508" h="2287660">
                  <a:moveTo>
                    <a:pt x="1266254" y="0"/>
                  </a:moveTo>
                  <a:cubicBezTo>
                    <a:pt x="1965587" y="0"/>
                    <a:pt x="2532508" y="566921"/>
                    <a:pt x="2532508" y="1266254"/>
                  </a:cubicBezTo>
                  <a:cubicBezTo>
                    <a:pt x="2532508" y="1686211"/>
                    <a:pt x="2328070" y="2058418"/>
                    <a:pt x="2012465" y="2287660"/>
                  </a:cubicBezTo>
                  <a:lnTo>
                    <a:pt x="1774621" y="1877585"/>
                  </a:lnTo>
                  <a:cubicBezTo>
                    <a:pt x="1952954" y="1733884"/>
                    <a:pt x="2064978" y="1513151"/>
                    <a:pt x="2064978" y="1266254"/>
                  </a:cubicBezTo>
                  <a:cubicBezTo>
                    <a:pt x="2064978" y="825131"/>
                    <a:pt x="1707377" y="467530"/>
                    <a:pt x="1266254" y="467530"/>
                  </a:cubicBezTo>
                  <a:cubicBezTo>
                    <a:pt x="825131" y="467530"/>
                    <a:pt x="467530" y="825131"/>
                    <a:pt x="467530" y="1266254"/>
                  </a:cubicBezTo>
                  <a:cubicBezTo>
                    <a:pt x="467530" y="1513151"/>
                    <a:pt x="579554" y="1733884"/>
                    <a:pt x="757887" y="1877585"/>
                  </a:cubicBezTo>
                  <a:lnTo>
                    <a:pt x="520044" y="2287660"/>
                  </a:lnTo>
                  <a:cubicBezTo>
                    <a:pt x="204439" y="2058418"/>
                    <a:pt x="0" y="1686211"/>
                    <a:pt x="0" y="1266254"/>
                  </a:cubicBezTo>
                  <a:cubicBezTo>
                    <a:pt x="0" y="566921"/>
                    <a:pt x="566921" y="0"/>
                    <a:pt x="1266254" y="0"/>
                  </a:cubicBezTo>
                  <a:close/>
                </a:path>
              </a:pathLst>
            </a:custGeom>
            <a:solidFill>
              <a:srgbClr val="00487E"/>
            </a:solidFill>
            <a:ln w="25400" cap="flat" cmpd="sng" algn="ctr">
              <a:noFill/>
              <a:prstDash val="solid"/>
            </a:ln>
            <a:effectLst>
              <a:outerShdw blurRad="50800" dist="38100" dir="10800000" algn="r" rotWithShape="0">
                <a:prstClr val="black">
                  <a:alpha val="40000"/>
                </a:prstClr>
              </a:outerShdw>
            </a:effectLst>
          </p:spPr>
          <p:txBody>
            <a:bodyPr anchor="ctr"/>
            <a:lstStyle/>
            <a:p>
              <a:pPr algn="ctr">
                <a:defRPr/>
              </a:pPr>
              <a:endParaRPr lang="zh-CN" altLang="en-US" sz="2160" kern="0">
                <a:solidFill>
                  <a:prstClr val="white"/>
                </a:solidFill>
                <a:latin typeface="Calibri"/>
                <a:ea typeface="宋体"/>
              </a:endParaRPr>
            </a:p>
          </p:txBody>
        </p:sp>
        <p:grpSp>
          <p:nvGrpSpPr>
            <p:cNvPr id="3" name="组合 2"/>
            <p:cNvGrpSpPr/>
            <p:nvPr/>
          </p:nvGrpSpPr>
          <p:grpSpPr>
            <a:xfrm>
              <a:off x="5334088" y="3392677"/>
              <a:ext cx="575515" cy="441533"/>
              <a:chOff x="5334088" y="3392677"/>
              <a:chExt cx="575515" cy="441533"/>
            </a:xfrm>
          </p:grpSpPr>
          <p:sp>
            <p:nvSpPr>
              <p:cNvPr id="45" name="矩形 44"/>
              <p:cNvSpPr/>
              <p:nvPr/>
            </p:nvSpPr>
            <p:spPr bwMode="auto">
              <a:xfrm>
                <a:off x="5334088" y="3663687"/>
                <a:ext cx="95919" cy="170523"/>
              </a:xfrm>
              <a:prstGeom prst="rect">
                <a:avLst/>
              </a:prstGeom>
              <a:pattFill prst="narVert">
                <a:fgClr>
                  <a:srgbClr val="57646D"/>
                </a:fgClr>
                <a:bgClr>
                  <a:sysClr val="window" lastClr="FFFFFF"/>
                </a:bgClr>
              </a:pattFill>
              <a:ln w="3175" cap="flat" cmpd="sng" algn="ctr">
                <a:solidFill>
                  <a:srgbClr val="57646D"/>
                </a:solidFill>
                <a:prstDash val="solid"/>
              </a:ln>
              <a:effectLst/>
            </p:spPr>
            <p:txBody>
              <a:bodyPr anchor="ctr"/>
              <a:lstStyle/>
              <a:p>
                <a:pPr algn="ctr">
                  <a:defRPr/>
                </a:pPr>
                <a:endParaRPr lang="zh-CN" altLang="en-US" sz="2160" kern="0">
                  <a:solidFill>
                    <a:prstClr val="white"/>
                  </a:solidFill>
                  <a:latin typeface="Calibri"/>
                  <a:ea typeface="宋体"/>
                </a:endParaRPr>
              </a:p>
            </p:txBody>
          </p:sp>
          <p:sp>
            <p:nvSpPr>
              <p:cNvPr id="46" name="矩形 45"/>
              <p:cNvSpPr/>
              <p:nvPr/>
            </p:nvSpPr>
            <p:spPr bwMode="auto">
              <a:xfrm>
                <a:off x="5653818" y="3500777"/>
                <a:ext cx="95919" cy="333433"/>
              </a:xfrm>
              <a:prstGeom prst="rect">
                <a:avLst/>
              </a:prstGeom>
              <a:pattFill prst="narVert">
                <a:fgClr>
                  <a:srgbClr val="57646D"/>
                </a:fgClr>
                <a:bgClr>
                  <a:sysClr val="window" lastClr="FFFFFF"/>
                </a:bgClr>
              </a:pattFill>
              <a:ln w="3175" cap="flat" cmpd="sng" algn="ctr">
                <a:solidFill>
                  <a:srgbClr val="57646D"/>
                </a:solidFill>
                <a:prstDash val="solid"/>
              </a:ln>
              <a:effectLst/>
            </p:spPr>
            <p:txBody>
              <a:bodyPr anchor="ctr"/>
              <a:lstStyle/>
              <a:p>
                <a:pPr algn="ctr">
                  <a:defRPr/>
                </a:pPr>
                <a:endParaRPr lang="zh-CN" altLang="en-US" sz="2160" kern="0">
                  <a:solidFill>
                    <a:prstClr val="white"/>
                  </a:solidFill>
                  <a:latin typeface="Calibri"/>
                  <a:ea typeface="宋体"/>
                </a:endParaRPr>
              </a:p>
            </p:txBody>
          </p:sp>
          <p:sp>
            <p:nvSpPr>
              <p:cNvPr id="47" name="矩形 46"/>
              <p:cNvSpPr/>
              <p:nvPr/>
            </p:nvSpPr>
            <p:spPr bwMode="auto">
              <a:xfrm>
                <a:off x="5813684" y="3392677"/>
                <a:ext cx="95919" cy="441533"/>
              </a:xfrm>
              <a:prstGeom prst="rect">
                <a:avLst/>
              </a:prstGeom>
              <a:pattFill prst="narVert">
                <a:fgClr>
                  <a:srgbClr val="57646D"/>
                </a:fgClr>
                <a:bgClr>
                  <a:sysClr val="window" lastClr="FFFFFF"/>
                </a:bgClr>
              </a:pattFill>
              <a:ln w="3175" cap="flat" cmpd="sng" algn="ctr">
                <a:solidFill>
                  <a:srgbClr val="57646D"/>
                </a:solidFill>
                <a:prstDash val="solid"/>
              </a:ln>
              <a:effectLst/>
            </p:spPr>
            <p:txBody>
              <a:bodyPr anchor="ctr"/>
              <a:lstStyle/>
              <a:p>
                <a:pPr algn="ctr">
                  <a:defRPr/>
                </a:pPr>
                <a:endParaRPr lang="zh-CN" altLang="en-US" sz="2160" kern="0">
                  <a:solidFill>
                    <a:prstClr val="white"/>
                  </a:solidFill>
                  <a:latin typeface="Calibri"/>
                  <a:ea typeface="宋体"/>
                </a:endParaRPr>
              </a:p>
            </p:txBody>
          </p:sp>
          <p:sp>
            <p:nvSpPr>
              <p:cNvPr id="48" name="矩形 47"/>
              <p:cNvSpPr/>
              <p:nvPr/>
            </p:nvSpPr>
            <p:spPr bwMode="auto">
              <a:xfrm>
                <a:off x="5493952" y="3578425"/>
                <a:ext cx="95919" cy="251218"/>
              </a:xfrm>
              <a:prstGeom prst="rect">
                <a:avLst/>
              </a:prstGeom>
              <a:pattFill prst="narVert">
                <a:fgClr>
                  <a:srgbClr val="57646D"/>
                </a:fgClr>
                <a:bgClr>
                  <a:sysClr val="window" lastClr="FFFFFF"/>
                </a:bgClr>
              </a:pattFill>
              <a:ln w="3175" cap="flat" cmpd="sng" algn="ctr">
                <a:solidFill>
                  <a:srgbClr val="57646D"/>
                </a:solidFill>
                <a:prstDash val="solid"/>
              </a:ln>
              <a:effectLst/>
            </p:spPr>
            <p:txBody>
              <a:bodyPr anchor="ctr"/>
              <a:lstStyle/>
              <a:p>
                <a:pPr algn="ctr">
                  <a:defRPr/>
                </a:pPr>
                <a:endParaRPr lang="zh-CN" altLang="en-US" sz="2160" kern="0">
                  <a:solidFill>
                    <a:prstClr val="white"/>
                  </a:solidFill>
                  <a:latin typeface="Calibri"/>
                  <a:ea typeface="宋体"/>
                </a:endParaRPr>
              </a:p>
            </p:txBody>
          </p:sp>
        </p:grpSp>
        <p:sp>
          <p:nvSpPr>
            <p:cNvPr id="51" name="TextBox 60"/>
            <p:cNvSpPr txBox="1">
              <a:spLocks noChangeArrowheads="1"/>
            </p:cNvSpPr>
            <p:nvPr/>
          </p:nvSpPr>
          <p:spPr bwMode="auto">
            <a:xfrm rot="4054594">
              <a:off x="4217667" y="4140255"/>
              <a:ext cx="8016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r>
                <a:rPr lang="en-US" altLang="zh-CN" sz="2640" dirty="0">
                  <a:solidFill>
                    <a:srgbClr val="FFFFFF"/>
                  </a:solidFill>
                  <a:latin typeface="Algerian" pitchFamily="82" charset="0"/>
                </a:rPr>
                <a:t>06</a:t>
              </a:r>
              <a:endParaRPr lang="zh-CN" altLang="en-US" sz="2640" dirty="0">
                <a:solidFill>
                  <a:srgbClr val="FFFFFF"/>
                </a:solidFill>
                <a:latin typeface="Algerian" pitchFamily="82" charset="0"/>
              </a:endParaRPr>
            </a:p>
          </p:txBody>
        </p:sp>
        <p:sp>
          <p:nvSpPr>
            <p:cNvPr id="54" name="矩形 63"/>
            <p:cNvSpPr>
              <a:spLocks noChangeArrowheads="1"/>
            </p:cNvSpPr>
            <p:nvPr/>
          </p:nvSpPr>
          <p:spPr bwMode="auto">
            <a:xfrm>
              <a:off x="5324867" y="3976567"/>
              <a:ext cx="5653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r>
                <a:rPr lang="zh-CN" altLang="en-US" sz="1920" b="1" dirty="0">
                  <a:solidFill>
                    <a:srgbClr val="595959"/>
                  </a:solidFill>
                  <a:latin typeface="Batang" pitchFamily="18" charset="-127"/>
                  <a:ea typeface="Batang" pitchFamily="18" charset="-127"/>
                </a:rPr>
                <a:t>教师</a:t>
              </a:r>
            </a:p>
          </p:txBody>
        </p:sp>
      </p:grpSp>
      <p:cxnSp>
        <p:nvCxnSpPr>
          <p:cNvPr id="55" name="直接连接符 54"/>
          <p:cNvCxnSpPr/>
          <p:nvPr/>
        </p:nvCxnSpPr>
        <p:spPr>
          <a:xfrm>
            <a:off x="2595208" y="1921428"/>
            <a:ext cx="2266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23"/>
          <p:cNvSpPr txBox="1">
            <a:spLocks noChangeArrowheads="1"/>
          </p:cNvSpPr>
          <p:nvPr/>
        </p:nvSpPr>
        <p:spPr bwMode="auto">
          <a:xfrm>
            <a:off x="2360393" y="1488992"/>
            <a:ext cx="205359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920" b="1" dirty="0">
                <a:solidFill>
                  <a:srgbClr val="0070C0"/>
                </a:solidFill>
                <a:latin typeface="微软雅黑" pitchFamily="34" charset="-122"/>
                <a:ea typeface="微软雅黑" pitchFamily="34" charset="-122"/>
              </a:rPr>
              <a:t>用户订阅</a:t>
            </a:r>
          </a:p>
        </p:txBody>
      </p:sp>
      <p:sp>
        <p:nvSpPr>
          <p:cNvPr id="57" name="TextBox 24"/>
          <p:cNvSpPr txBox="1">
            <a:spLocks noChangeArrowheads="1"/>
          </p:cNvSpPr>
          <p:nvPr/>
        </p:nvSpPr>
        <p:spPr bwMode="auto">
          <a:xfrm>
            <a:off x="1522766" y="1876790"/>
            <a:ext cx="2877883"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50000"/>
              </a:lnSpc>
            </a:pPr>
            <a:r>
              <a:rPr lang="zh-CN" altLang="en-US" sz="1600" dirty="0">
                <a:latin typeface="微软雅黑" panose="020B0503020204020204" pitchFamily="34" charset="-122"/>
                <a:ea typeface="微软雅黑" panose="020B0503020204020204" pitchFamily="34" charset="-122"/>
              </a:rPr>
              <a:t>订阅其他用户，在第一时间接收到已订阅用户所发布的问题及其动态</a:t>
            </a:r>
            <a:endParaRPr lang="zh-CN" altLang="en-US" sz="1600" dirty="0">
              <a:solidFill>
                <a:srgbClr val="000000"/>
              </a:solidFill>
              <a:latin typeface="微软雅黑" pitchFamily="34" charset="-122"/>
              <a:ea typeface="微软雅黑" pitchFamily="34" charset="-122"/>
            </a:endParaRPr>
          </a:p>
        </p:txBody>
      </p:sp>
      <p:cxnSp>
        <p:nvCxnSpPr>
          <p:cNvPr id="58" name="直接连接符 57"/>
          <p:cNvCxnSpPr/>
          <p:nvPr/>
        </p:nvCxnSpPr>
        <p:spPr>
          <a:xfrm>
            <a:off x="1615558" y="5146626"/>
            <a:ext cx="19593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23"/>
          <p:cNvSpPr txBox="1">
            <a:spLocks noChangeArrowheads="1"/>
          </p:cNvSpPr>
          <p:nvPr/>
        </p:nvSpPr>
        <p:spPr bwMode="auto">
          <a:xfrm>
            <a:off x="1263142" y="4714190"/>
            <a:ext cx="205359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920" b="1" dirty="0">
                <a:solidFill>
                  <a:srgbClr val="0070C0"/>
                </a:solidFill>
                <a:latin typeface="微软雅黑" pitchFamily="34" charset="-122"/>
                <a:ea typeface="微软雅黑" pitchFamily="34" charset="-122"/>
              </a:rPr>
              <a:t>消息通知</a:t>
            </a:r>
          </a:p>
        </p:txBody>
      </p:sp>
      <p:sp>
        <p:nvSpPr>
          <p:cNvPr id="60" name="TextBox 24"/>
          <p:cNvSpPr txBox="1">
            <a:spLocks noChangeArrowheads="1"/>
          </p:cNvSpPr>
          <p:nvPr/>
        </p:nvSpPr>
        <p:spPr bwMode="auto">
          <a:xfrm>
            <a:off x="745737" y="5115282"/>
            <a:ext cx="2557661"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1600" dirty="0">
                <a:solidFill>
                  <a:srgbClr val="000000"/>
                </a:solidFill>
                <a:latin typeface="微软雅黑" pitchFamily="34" charset="-122"/>
                <a:ea typeface="微软雅黑" pitchFamily="34" charset="-122"/>
              </a:rPr>
              <a:t>当有其他用户解答用户发布的问题时，用户在第一时间接收到消息通知</a:t>
            </a:r>
          </a:p>
        </p:txBody>
      </p:sp>
      <p:cxnSp>
        <p:nvCxnSpPr>
          <p:cNvPr id="61" name="直接连接符 60"/>
          <p:cNvCxnSpPr/>
          <p:nvPr/>
        </p:nvCxnSpPr>
        <p:spPr>
          <a:xfrm>
            <a:off x="8381940" y="5159920"/>
            <a:ext cx="22859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23"/>
          <p:cNvSpPr txBox="1">
            <a:spLocks noChangeArrowheads="1"/>
          </p:cNvSpPr>
          <p:nvPr/>
        </p:nvSpPr>
        <p:spPr bwMode="auto">
          <a:xfrm>
            <a:off x="8888603" y="4727484"/>
            <a:ext cx="205359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920" b="1" dirty="0">
                <a:solidFill>
                  <a:srgbClr val="0070C0"/>
                </a:solidFill>
                <a:latin typeface="微软雅黑" pitchFamily="34" charset="-122"/>
                <a:ea typeface="微软雅黑" pitchFamily="34" charset="-122"/>
              </a:rPr>
              <a:t>教师认证</a:t>
            </a:r>
          </a:p>
        </p:txBody>
      </p:sp>
      <p:sp>
        <p:nvSpPr>
          <p:cNvPr id="63" name="TextBox 24"/>
          <p:cNvSpPr txBox="1">
            <a:spLocks noChangeArrowheads="1"/>
          </p:cNvSpPr>
          <p:nvPr/>
        </p:nvSpPr>
        <p:spPr bwMode="auto">
          <a:xfrm>
            <a:off x="8888603" y="5159920"/>
            <a:ext cx="2557660"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1600" dirty="0">
                <a:solidFill>
                  <a:srgbClr val="000000"/>
                </a:solidFill>
                <a:latin typeface="微软雅黑" pitchFamily="34" charset="-122"/>
                <a:ea typeface="微软雅黑" pitchFamily="34" charset="-122"/>
              </a:rPr>
              <a:t>教师需要认证教师身份，从而对问题进行权威解答</a:t>
            </a:r>
          </a:p>
        </p:txBody>
      </p:sp>
      <p:grpSp>
        <p:nvGrpSpPr>
          <p:cNvPr id="38" name="组合 22">
            <a:extLst>
              <a:ext uri="{FF2B5EF4-FFF2-40B4-BE49-F238E27FC236}">
                <a16:creationId xmlns:a16="http://schemas.microsoft.com/office/drawing/2014/main" id="{32CCCF9D-191B-477A-848D-86F5E7E73A5E}"/>
              </a:ext>
            </a:extLst>
          </p:cNvPr>
          <p:cNvGrpSpPr/>
          <p:nvPr/>
        </p:nvGrpSpPr>
        <p:grpSpPr>
          <a:xfrm>
            <a:off x="3424460" y="220234"/>
            <a:ext cx="5544407" cy="617980"/>
            <a:chOff x="551593" y="497013"/>
            <a:chExt cx="5544407" cy="617980"/>
          </a:xfrm>
        </p:grpSpPr>
        <p:sp>
          <p:nvSpPr>
            <p:cNvPr id="41" name="矩形 40">
              <a:extLst>
                <a:ext uri="{FF2B5EF4-FFF2-40B4-BE49-F238E27FC236}">
                  <a16:creationId xmlns:a16="http://schemas.microsoft.com/office/drawing/2014/main" id="{7F827CFE-72EA-43C8-B534-F50B33D2B19C}"/>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需求分析</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50" name="0 _4">
              <a:extLst>
                <a:ext uri="{FF2B5EF4-FFF2-40B4-BE49-F238E27FC236}">
                  <a16:creationId xmlns:a16="http://schemas.microsoft.com/office/drawing/2014/main" id="{8ACA22AF-DF29-456C-A30B-E922DE9BE3D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25173020"/>
      </p:ext>
    </p:extLst>
  </p:cSld>
  <p:clrMapOvr>
    <a:masterClrMapping/>
  </p:clrMapOvr>
  <p:transition spd="med" advClick="0" advTm="1013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right)">
                                      <p:cBhvr>
                                        <p:cTn id="23" dur="500"/>
                                        <p:tgtEl>
                                          <p:spTgt spid="55"/>
                                        </p:tgtEl>
                                      </p:cBhvr>
                                    </p:animEffect>
                                  </p:childTnLst>
                                </p:cTn>
                              </p:par>
                            </p:childTnLst>
                          </p:cTn>
                        </p:par>
                        <p:par>
                          <p:cTn id="24" fill="hold">
                            <p:stCondLst>
                              <p:cond delay="2500"/>
                            </p:stCondLst>
                            <p:childTnLst>
                              <p:par>
                                <p:cTn id="25" presetID="2" presetClass="entr" presetSubtype="8"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0-#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3500"/>
                            </p:stCondLst>
                            <p:childTnLst>
                              <p:par>
                                <p:cTn id="34" presetID="22" presetClass="entr" presetSubtype="2"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right)">
                                      <p:cBhvr>
                                        <p:cTn id="36" dur="500"/>
                                        <p:tgtEl>
                                          <p:spTgt spid="58"/>
                                        </p:tgtEl>
                                      </p:cBhvr>
                                    </p:animEffect>
                                  </p:childTnLst>
                                </p:cTn>
                              </p:par>
                            </p:childTnLst>
                          </p:cTn>
                        </p:par>
                        <p:par>
                          <p:cTn id="37" fill="hold">
                            <p:stCondLst>
                              <p:cond delay="4000"/>
                            </p:stCondLst>
                            <p:childTnLst>
                              <p:par>
                                <p:cTn id="38" presetID="2" presetClass="entr" presetSubtype="8" fill="hold" grpId="0" nodeType="afterEffect">
                                  <p:stCondLst>
                                    <p:cond delay="0"/>
                                  </p:stCondLst>
                                  <p:childTnLst>
                                    <p:set>
                                      <p:cBhvr>
                                        <p:cTn id="39" dur="1" fill="hold">
                                          <p:stCondLst>
                                            <p:cond delay="0"/>
                                          </p:stCondLst>
                                        </p:cTn>
                                        <p:tgtEl>
                                          <p:spTgt spid="59"/>
                                        </p:tgtEl>
                                        <p:attrNameLst>
                                          <p:attrName>style.visibility</p:attrName>
                                        </p:attrNameLst>
                                      </p:cBhvr>
                                      <p:to>
                                        <p:strVal val="visible"/>
                                      </p:to>
                                    </p:set>
                                    <p:anim calcmode="lin" valueType="num">
                                      <p:cBhvr additive="base">
                                        <p:cTn id="40" dur="500" fill="hold"/>
                                        <p:tgtEl>
                                          <p:spTgt spid="59"/>
                                        </p:tgtEl>
                                        <p:attrNameLst>
                                          <p:attrName>ppt_x</p:attrName>
                                        </p:attrNameLst>
                                      </p:cBhvr>
                                      <p:tavLst>
                                        <p:tav tm="0">
                                          <p:val>
                                            <p:strVal val="0-#ppt_w/2"/>
                                          </p:val>
                                        </p:tav>
                                        <p:tav tm="100000">
                                          <p:val>
                                            <p:strVal val="#ppt_x"/>
                                          </p:val>
                                        </p:tav>
                                      </p:tavLst>
                                    </p:anim>
                                    <p:anim calcmode="lin" valueType="num">
                                      <p:cBhvr additive="base">
                                        <p:cTn id="41" dur="500" fill="hold"/>
                                        <p:tgtEl>
                                          <p:spTgt spid="59"/>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left)">
                                      <p:cBhvr>
                                        <p:cTn id="49" dur="500"/>
                                        <p:tgtEl>
                                          <p:spTgt spid="61"/>
                                        </p:tgtEl>
                                      </p:cBhvr>
                                    </p:animEffect>
                                  </p:childTnLst>
                                </p:cTn>
                              </p:par>
                            </p:childTnLst>
                          </p:cTn>
                        </p:par>
                        <p:par>
                          <p:cTn id="50" fill="hold">
                            <p:stCondLst>
                              <p:cond delay="5500"/>
                            </p:stCondLst>
                            <p:childTnLst>
                              <p:par>
                                <p:cTn id="51" presetID="2" presetClass="entr" presetSubtype="2" fill="hold" grpId="0" nodeType="afterEffect">
                                  <p:stCondLst>
                                    <p:cond delay="0"/>
                                  </p:stCondLst>
                                  <p:childTnLst>
                                    <p:set>
                                      <p:cBhvr>
                                        <p:cTn id="52" dur="1" fill="hold">
                                          <p:stCondLst>
                                            <p:cond delay="0"/>
                                          </p:stCondLst>
                                        </p:cTn>
                                        <p:tgtEl>
                                          <p:spTgt spid="62"/>
                                        </p:tgtEl>
                                        <p:attrNameLst>
                                          <p:attrName>style.visibility</p:attrName>
                                        </p:attrNameLst>
                                      </p:cBhvr>
                                      <p:to>
                                        <p:strVal val="visible"/>
                                      </p:to>
                                    </p:set>
                                    <p:anim calcmode="lin" valueType="num">
                                      <p:cBhvr additive="base">
                                        <p:cTn id="53" dur="500" fill="hold"/>
                                        <p:tgtEl>
                                          <p:spTgt spid="62"/>
                                        </p:tgtEl>
                                        <p:attrNameLst>
                                          <p:attrName>ppt_x</p:attrName>
                                        </p:attrNameLst>
                                      </p:cBhvr>
                                      <p:tavLst>
                                        <p:tav tm="0">
                                          <p:val>
                                            <p:strVal val="1+#ppt_w/2"/>
                                          </p:val>
                                        </p:tav>
                                        <p:tav tm="100000">
                                          <p:val>
                                            <p:strVal val="#ppt_x"/>
                                          </p:val>
                                        </p:tav>
                                      </p:tavLst>
                                    </p:anim>
                                    <p:anim calcmode="lin" valueType="num">
                                      <p:cBhvr additive="base">
                                        <p:cTn id="54" dur="500" fill="hold"/>
                                        <p:tgtEl>
                                          <p:spTgt spid="62"/>
                                        </p:tgtEl>
                                        <p:attrNameLst>
                                          <p:attrName>ppt_y</p:attrName>
                                        </p:attrNameLst>
                                      </p:cBhvr>
                                      <p:tavLst>
                                        <p:tav tm="0">
                                          <p:val>
                                            <p:strVal val="#ppt_y"/>
                                          </p:val>
                                        </p:tav>
                                        <p:tav tm="100000">
                                          <p:val>
                                            <p:strVal val="#ppt_y"/>
                                          </p:val>
                                        </p:tav>
                                      </p:tavLst>
                                    </p:anim>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par>
                          <p:cTn id="59" fill="hold">
                            <p:stCondLst>
                              <p:cond delay="6500"/>
                            </p:stCondLst>
                            <p:childTnLst>
                              <p:par>
                                <p:cTn id="60" presetID="14" presetClass="entr" presetSubtype="1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randombar(horizontal)">
                                      <p:cBhvr>
                                        <p:cTn id="6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6" grpId="0"/>
      <p:bldP spid="57" grpId="0"/>
      <p:bldP spid="59" grpId="0"/>
      <p:bldP spid="60" grpId="0"/>
      <p:bldP spid="62"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371564"/>
            <a:ext cx="12192000" cy="3886188"/>
          </a:xfrm>
          <a:prstGeom prst="rect">
            <a:avLst/>
          </a:prstGeom>
          <a:solidFill>
            <a:srgbClr val="00487E">
              <a:alpha val="65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17226" tIns="58613" rIns="117226" bIns="58613" numCol="1" rtlCol="0" anchor="t" anchorCtr="0" compatLnSpc="1">
            <a:prstTxWarp prst="textNoShape">
              <a:avLst/>
            </a:prstTxWarp>
          </a:bodyPr>
          <a:lstStyle/>
          <a:p>
            <a:pPr defTabSz="1172261" fontAlgn="base">
              <a:spcBef>
                <a:spcPct val="0"/>
              </a:spcBef>
              <a:spcAft>
                <a:spcPct val="0"/>
              </a:spcAft>
            </a:pPr>
            <a:endParaRPr lang="zh-CN" altLang="en-US" sz="2300" dirty="0">
              <a:latin typeface="Arial" pitchFamily="34" charset="0"/>
              <a:ea typeface="宋体" pitchFamily="2" charset="-122"/>
            </a:endParaRPr>
          </a:p>
        </p:txBody>
      </p:sp>
      <p:grpSp>
        <p:nvGrpSpPr>
          <p:cNvPr id="2" name="组合 1"/>
          <p:cNvGrpSpPr/>
          <p:nvPr/>
        </p:nvGrpSpPr>
        <p:grpSpPr>
          <a:xfrm>
            <a:off x="1727315" y="2672599"/>
            <a:ext cx="1736744" cy="1563073"/>
            <a:chOff x="2214546" y="1142990"/>
            <a:chExt cx="966786" cy="966787"/>
          </a:xfrm>
          <a:solidFill>
            <a:schemeClr val="bg1"/>
          </a:solidFill>
        </p:grpSpPr>
        <p:sp>
          <p:nvSpPr>
            <p:cNvPr id="3" name="Donut 12"/>
            <p:cNvSpPr>
              <a:spLocks noChangeArrowheads="1"/>
            </p:cNvSpPr>
            <p:nvPr/>
          </p:nvSpPr>
          <p:spPr bwMode="auto">
            <a:xfrm flipV="1">
              <a:off x="2214546" y="1142990"/>
              <a:ext cx="966786" cy="9667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solidFill>
                <a:schemeClr val="bg1"/>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5100" dirty="0">
                <a:latin typeface=""/>
              </a:endParaRPr>
            </a:p>
          </p:txBody>
        </p:sp>
        <p:sp>
          <p:nvSpPr>
            <p:cNvPr id="4" name="Freeform 41"/>
            <p:cNvSpPr>
              <a:spLocks noEditPoints="1"/>
            </p:cNvSpPr>
            <p:nvPr/>
          </p:nvSpPr>
          <p:spPr bwMode="auto">
            <a:xfrm>
              <a:off x="2463784" y="1416040"/>
              <a:ext cx="468313" cy="420687"/>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solidFill>
                <a:schemeClr val="bg1"/>
              </a:solidFill>
              <a:round/>
              <a:headEnd/>
              <a:tailEnd/>
            </a:ln>
          </p:spPr>
          <p:txBody>
            <a:bodyPr/>
            <a:lstStyle/>
            <a:p>
              <a:pPr defTabSz="1172261">
                <a:defRPr/>
              </a:pPr>
              <a:endParaRPr lang="en-US" sz="5100" kern="0" dirty="0">
                <a:solidFill>
                  <a:sysClr val="windowText" lastClr="000000"/>
                </a:solidFill>
                <a:latin typeface=""/>
                <a:ea typeface="ＭＳ Ｐゴシック" pitchFamily="-97" charset="-128"/>
              </a:endParaRPr>
            </a:p>
          </p:txBody>
        </p:sp>
      </p:grpSp>
      <p:cxnSp>
        <p:nvCxnSpPr>
          <p:cNvPr id="5" name="直接连接符 4"/>
          <p:cNvCxnSpPr/>
          <p:nvPr/>
        </p:nvCxnSpPr>
        <p:spPr>
          <a:xfrm>
            <a:off x="4012548" y="2672601"/>
            <a:ext cx="0" cy="1509914"/>
          </a:xfrm>
          <a:prstGeom prst="line">
            <a:avLst/>
          </a:prstGeom>
          <a:ln w="28575">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61038" y="2952874"/>
            <a:ext cx="7416605" cy="949368"/>
          </a:xfrm>
          <a:prstGeom prst="rect">
            <a:avLst/>
          </a:prstGeom>
        </p:spPr>
        <p:txBody>
          <a:bodyPr wrap="square" lIns="117226" tIns="58613" rIns="117226" bIns="58613">
            <a:spAutoFit/>
          </a:bodyPr>
          <a:lstStyle/>
          <a:p>
            <a:pPr marL="227940" indent="-227940" defTabSz="1027764">
              <a:spcBef>
                <a:spcPct val="20000"/>
              </a:spcBef>
            </a:pPr>
            <a:r>
              <a:rPr lang="zh-CN" altLang="en-US" sz="5400" dirty="0">
                <a:solidFill>
                  <a:schemeClr val="bg1"/>
                </a:solidFill>
                <a:latin typeface="冬青黑体简体中文 W3" pitchFamily="34" charset="-122"/>
                <a:ea typeface="冬青黑体简体中文 W3" pitchFamily="34" charset="-122"/>
              </a:rPr>
              <a:t>概要设计与实现</a:t>
            </a:r>
          </a:p>
        </p:txBody>
      </p:sp>
    </p:spTree>
    <p:custDataLst>
      <p:tags r:id="rId1"/>
    </p:custDataLst>
    <p:extLst>
      <p:ext uri="{BB962C8B-B14F-4D97-AF65-F5344CB8AC3E}">
        <p14:creationId xmlns:p14="http://schemas.microsoft.com/office/powerpoint/2010/main" val="4273774128"/>
      </p:ext>
    </p:extLst>
  </p:cSld>
  <p:clrMapOvr>
    <a:masterClrMapping/>
  </p:clrMapOvr>
  <p:transition spd="med" advClick="0" advTm="243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0" presetClass="entr" presetSubtype="0" repeatCount="2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523220"/>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dirty="0"/>
              <a:t>系统功能结构</a:t>
            </a:r>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6" name="组合 225">
            <a:extLst>
              <a:ext uri="{FF2B5EF4-FFF2-40B4-BE49-F238E27FC236}">
                <a16:creationId xmlns:a16="http://schemas.microsoft.com/office/drawing/2014/main" id="{A09683BD-89BE-45A7-9C0D-330BD8D4BE73}"/>
              </a:ext>
            </a:extLst>
          </p:cNvPr>
          <p:cNvGrpSpPr/>
          <p:nvPr/>
        </p:nvGrpSpPr>
        <p:grpSpPr>
          <a:xfrm>
            <a:off x="2098705" y="1745773"/>
            <a:ext cx="8265431" cy="3581766"/>
            <a:chOff x="3519132" y="1834550"/>
            <a:chExt cx="8265431" cy="3581766"/>
          </a:xfrm>
        </p:grpSpPr>
        <p:cxnSp>
          <p:nvCxnSpPr>
            <p:cNvPr id="115" name="直接连接符 114"/>
            <p:cNvCxnSpPr>
              <a:endCxn id="242" idx="0"/>
            </p:cNvCxnSpPr>
            <p:nvPr/>
          </p:nvCxnSpPr>
          <p:spPr>
            <a:xfrm flipH="1">
              <a:off x="7666083" y="2133600"/>
              <a:ext cx="4717" cy="650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4" name="组合 223">
              <a:extLst>
                <a:ext uri="{FF2B5EF4-FFF2-40B4-BE49-F238E27FC236}">
                  <a16:creationId xmlns:a16="http://schemas.microsoft.com/office/drawing/2014/main" id="{AC4EBBCD-E010-45DC-B445-4F058ED8B21A}"/>
                </a:ext>
              </a:extLst>
            </p:cNvPr>
            <p:cNvGrpSpPr/>
            <p:nvPr/>
          </p:nvGrpSpPr>
          <p:grpSpPr>
            <a:xfrm>
              <a:off x="3519132" y="1834550"/>
              <a:ext cx="8265431" cy="3581766"/>
              <a:chOff x="3519132" y="1834550"/>
              <a:chExt cx="8265431" cy="3581766"/>
            </a:xfrm>
          </p:grpSpPr>
          <p:grpSp>
            <p:nvGrpSpPr>
              <p:cNvPr id="2" name="组合 405"/>
              <p:cNvGrpSpPr/>
              <p:nvPr/>
            </p:nvGrpSpPr>
            <p:grpSpPr>
              <a:xfrm>
                <a:off x="3519132" y="1834550"/>
                <a:ext cx="8265431" cy="3581766"/>
                <a:chOff x="878569" y="2262879"/>
                <a:chExt cx="8635545" cy="3705970"/>
              </a:xfrm>
            </p:grpSpPr>
            <p:sp>
              <p:nvSpPr>
                <p:cNvPr id="233" name="Rectangle 15"/>
                <p:cNvSpPr>
                  <a:spLocks noChangeArrowheads="1"/>
                </p:cNvSpPr>
                <p:nvPr/>
              </p:nvSpPr>
              <p:spPr bwMode="auto">
                <a:xfrm>
                  <a:off x="4361581" y="2262879"/>
                  <a:ext cx="1718222" cy="306259"/>
                </a:xfrm>
                <a:prstGeom prst="rect">
                  <a:avLst/>
                </a:prstGeom>
                <a:gradFill>
                  <a:gsLst>
                    <a:gs pos="0">
                      <a:srgbClr val="0070C0"/>
                    </a:gs>
                    <a:gs pos="100000">
                      <a:srgbClr val="01559B"/>
                    </a:gs>
                  </a:gsLst>
                  <a:lin ang="0" scaled="0"/>
                </a:grad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600" kern="0" dirty="0">
                      <a:solidFill>
                        <a:srgbClr val="F8F8F8"/>
                      </a:solidFill>
                      <a:latin typeface="微软雅黑" panose="020B0503020204020204" pitchFamily="34" charset="-122"/>
                      <a:ea typeface="微软雅黑" panose="020B0503020204020204" pitchFamily="34" charset="-122"/>
                    </a:rPr>
                    <a:t>校园学习小助手</a:t>
                  </a:r>
                  <a:endPar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p:txBody>
            </p:sp>
            <p:grpSp>
              <p:nvGrpSpPr>
                <p:cNvPr id="3" name="组合 381"/>
                <p:cNvGrpSpPr/>
                <p:nvPr/>
              </p:nvGrpSpPr>
              <p:grpSpPr>
                <a:xfrm>
                  <a:off x="878569" y="3225510"/>
                  <a:ext cx="1665384" cy="2730068"/>
                  <a:chOff x="1158488" y="2954922"/>
                  <a:chExt cx="1665384" cy="2730068"/>
                </a:xfrm>
              </p:grpSpPr>
              <p:grpSp>
                <p:nvGrpSpPr>
                  <p:cNvPr id="6" name="组合 180"/>
                  <p:cNvGrpSpPr/>
                  <p:nvPr/>
                </p:nvGrpSpPr>
                <p:grpSpPr>
                  <a:xfrm>
                    <a:off x="1328074" y="3304172"/>
                    <a:ext cx="1296988" cy="704850"/>
                    <a:chOff x="2682875" y="3516314"/>
                    <a:chExt cx="1296988" cy="704850"/>
                  </a:xfrm>
                  <a:solidFill>
                    <a:srgbClr val="DE5149"/>
                  </a:solidFill>
                </p:grpSpPr>
                <p:sp>
                  <p:nvSpPr>
                    <p:cNvPr id="182" name="Line 52"/>
                    <p:cNvSpPr>
                      <a:spLocks noChangeShapeType="1"/>
                    </p:cNvSpPr>
                    <p:nvPr/>
                  </p:nvSpPr>
                  <p:spPr bwMode="auto">
                    <a:xfrm>
                      <a:off x="3370263" y="3516314"/>
                      <a:ext cx="0" cy="27463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83" name="Line 53"/>
                    <p:cNvSpPr>
                      <a:spLocks noChangeShapeType="1"/>
                    </p:cNvSpPr>
                    <p:nvPr/>
                  </p:nvSpPr>
                  <p:spPr bwMode="auto">
                    <a:xfrm flipH="1">
                      <a:off x="2682875" y="3792539"/>
                      <a:ext cx="1296988"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84" name="Line 54"/>
                    <p:cNvSpPr>
                      <a:spLocks noChangeShapeType="1"/>
                    </p:cNvSpPr>
                    <p:nvPr/>
                  </p:nvSpPr>
                  <p:spPr bwMode="auto">
                    <a:xfrm>
                      <a:off x="2686050"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85" name="Line 55"/>
                    <p:cNvSpPr>
                      <a:spLocks noChangeShapeType="1"/>
                    </p:cNvSpPr>
                    <p:nvPr/>
                  </p:nvSpPr>
                  <p:spPr bwMode="auto">
                    <a:xfrm>
                      <a:off x="3119438"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86" name="Line 56"/>
                    <p:cNvSpPr>
                      <a:spLocks noChangeShapeType="1"/>
                    </p:cNvSpPr>
                    <p:nvPr/>
                  </p:nvSpPr>
                  <p:spPr bwMode="auto">
                    <a:xfrm>
                      <a:off x="3557588"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87" name="Line 57"/>
                    <p:cNvSpPr>
                      <a:spLocks noChangeShapeType="1"/>
                    </p:cNvSpPr>
                    <p:nvPr/>
                  </p:nvSpPr>
                  <p:spPr bwMode="auto">
                    <a:xfrm>
                      <a:off x="3978275"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7" name="组合 236"/>
                  <p:cNvGrpSpPr/>
                  <p:nvPr/>
                </p:nvGrpSpPr>
                <p:grpSpPr>
                  <a:xfrm>
                    <a:off x="1192716" y="2954922"/>
                    <a:ext cx="1590675" cy="339725"/>
                    <a:chOff x="2603500" y="3167064"/>
                    <a:chExt cx="1590675" cy="339725"/>
                  </a:xfrm>
                  <a:gradFill>
                    <a:gsLst>
                      <a:gs pos="0">
                        <a:srgbClr val="0070C0"/>
                      </a:gs>
                      <a:gs pos="100000">
                        <a:srgbClr val="01559B"/>
                      </a:gs>
                    </a:gsLst>
                    <a:lin ang="0" scaled="0"/>
                  </a:gradFill>
                </p:grpSpPr>
                <p:sp>
                  <p:nvSpPr>
                    <p:cNvPr id="238" name="Rectangle 9"/>
                    <p:cNvSpPr>
                      <a:spLocks noChangeArrowheads="1"/>
                    </p:cNvSpPr>
                    <p:nvPr/>
                  </p:nvSpPr>
                  <p:spPr bwMode="auto">
                    <a:xfrm>
                      <a:off x="2603500" y="3167064"/>
                      <a:ext cx="1590675"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39" name="Rectangle 15"/>
                    <p:cNvSpPr>
                      <a:spLocks noChangeArrowheads="1"/>
                    </p:cNvSpPr>
                    <p:nvPr/>
                  </p:nvSpPr>
                  <p:spPr bwMode="auto">
                    <a:xfrm>
                      <a:off x="2669284" y="3186097"/>
                      <a:ext cx="1424826"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管理员</a:t>
                      </a:r>
                    </a:p>
                  </p:txBody>
                </p:sp>
              </p:grpSp>
              <p:grpSp>
                <p:nvGrpSpPr>
                  <p:cNvPr id="8" name="组合 266"/>
                  <p:cNvGrpSpPr/>
                  <p:nvPr/>
                </p:nvGrpSpPr>
                <p:grpSpPr>
                  <a:xfrm>
                    <a:off x="1158488" y="4004259"/>
                    <a:ext cx="400110" cy="1680731"/>
                    <a:chOff x="2513289" y="4216401"/>
                    <a:chExt cx="400110" cy="1862138"/>
                  </a:xfrm>
                  <a:gradFill>
                    <a:gsLst>
                      <a:gs pos="0">
                        <a:srgbClr val="0070C0"/>
                      </a:gs>
                      <a:gs pos="100000">
                        <a:srgbClr val="01559B"/>
                      </a:gs>
                    </a:gsLst>
                    <a:lin ang="0" scaled="0"/>
                  </a:gradFill>
                </p:grpSpPr>
                <p:sp>
                  <p:nvSpPr>
                    <p:cNvPr id="268" name="Rectangle 19"/>
                    <p:cNvSpPr>
                      <a:spLocks noChangeArrowheads="1"/>
                    </p:cNvSpPr>
                    <p:nvPr/>
                  </p:nvSpPr>
                  <p:spPr bwMode="auto">
                    <a:xfrm>
                      <a:off x="2546350"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69" name="TextBox 111"/>
                    <p:cNvSpPr txBox="1"/>
                    <p:nvPr/>
                  </p:nvSpPr>
                  <p:spPr>
                    <a:xfrm>
                      <a:off x="2513289"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监督内容</a:t>
                      </a:r>
                    </a:p>
                  </p:txBody>
                </p:sp>
              </p:grpSp>
              <p:grpSp>
                <p:nvGrpSpPr>
                  <p:cNvPr id="9" name="组合 269"/>
                  <p:cNvGrpSpPr/>
                  <p:nvPr/>
                </p:nvGrpSpPr>
                <p:grpSpPr>
                  <a:xfrm>
                    <a:off x="1573158" y="4004259"/>
                    <a:ext cx="400110" cy="1680731"/>
                    <a:chOff x="2927959" y="4216401"/>
                    <a:chExt cx="400110" cy="1862138"/>
                  </a:xfrm>
                  <a:gradFill>
                    <a:gsLst>
                      <a:gs pos="0">
                        <a:srgbClr val="0070C0"/>
                      </a:gs>
                      <a:gs pos="100000">
                        <a:srgbClr val="01559B"/>
                      </a:gs>
                    </a:gsLst>
                    <a:lin ang="0" scaled="0"/>
                  </a:gradFill>
                </p:grpSpPr>
                <p:sp>
                  <p:nvSpPr>
                    <p:cNvPr id="271" name="Rectangle 20"/>
                    <p:cNvSpPr>
                      <a:spLocks noChangeArrowheads="1"/>
                    </p:cNvSpPr>
                    <p:nvPr/>
                  </p:nvSpPr>
                  <p:spPr bwMode="auto">
                    <a:xfrm>
                      <a:off x="2968625"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72" name="TextBox 114"/>
                    <p:cNvSpPr txBox="1"/>
                    <p:nvPr/>
                  </p:nvSpPr>
                  <p:spPr>
                    <a:xfrm>
                      <a:off x="2927959"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管理问题</a:t>
                      </a:r>
                    </a:p>
                  </p:txBody>
                </p:sp>
              </p:grpSp>
              <p:grpSp>
                <p:nvGrpSpPr>
                  <p:cNvPr id="10" name="组合 272"/>
                  <p:cNvGrpSpPr/>
                  <p:nvPr/>
                </p:nvGrpSpPr>
                <p:grpSpPr>
                  <a:xfrm>
                    <a:off x="2009093" y="4004259"/>
                    <a:ext cx="400110" cy="1680731"/>
                    <a:chOff x="3363894" y="4216401"/>
                    <a:chExt cx="400110" cy="1862138"/>
                  </a:xfrm>
                  <a:gradFill>
                    <a:gsLst>
                      <a:gs pos="0">
                        <a:srgbClr val="0070C0"/>
                      </a:gs>
                      <a:gs pos="100000">
                        <a:srgbClr val="01559B"/>
                      </a:gs>
                    </a:gsLst>
                    <a:lin ang="0" scaled="0"/>
                  </a:gradFill>
                </p:grpSpPr>
                <p:sp>
                  <p:nvSpPr>
                    <p:cNvPr id="274" name="Rectangle 21"/>
                    <p:cNvSpPr>
                      <a:spLocks noChangeArrowheads="1"/>
                    </p:cNvSpPr>
                    <p:nvPr/>
                  </p:nvSpPr>
                  <p:spPr bwMode="auto">
                    <a:xfrm>
                      <a:off x="33924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313530"/>
                        </a:solidFill>
                        <a:effectLst/>
                        <a:uLnTx/>
                        <a:uFillTx/>
                        <a:latin typeface="Arial" panose="020B0604020202020204" pitchFamily="34" charset="0"/>
                      </a:endParaRPr>
                    </a:p>
                  </p:txBody>
                </p:sp>
                <p:sp>
                  <p:nvSpPr>
                    <p:cNvPr id="275" name="TextBox 117"/>
                    <p:cNvSpPr txBox="1"/>
                    <p:nvPr/>
                  </p:nvSpPr>
                  <p:spPr>
                    <a:xfrm>
                      <a:off x="3363894"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发布消息</a:t>
                      </a:r>
                    </a:p>
                  </p:txBody>
                </p:sp>
              </p:grpSp>
              <p:grpSp>
                <p:nvGrpSpPr>
                  <p:cNvPr id="11" name="组合 275"/>
                  <p:cNvGrpSpPr/>
                  <p:nvPr/>
                </p:nvGrpSpPr>
                <p:grpSpPr>
                  <a:xfrm>
                    <a:off x="2423762" y="4004259"/>
                    <a:ext cx="400110" cy="1680731"/>
                    <a:chOff x="3778563" y="4216401"/>
                    <a:chExt cx="400110" cy="1862138"/>
                  </a:xfrm>
                  <a:gradFill>
                    <a:gsLst>
                      <a:gs pos="0">
                        <a:srgbClr val="0070C0"/>
                      </a:gs>
                      <a:gs pos="100000">
                        <a:srgbClr val="01559B"/>
                      </a:gs>
                    </a:gsLst>
                    <a:lin ang="0" scaled="0"/>
                  </a:gradFill>
                </p:grpSpPr>
                <p:sp>
                  <p:nvSpPr>
                    <p:cNvPr id="277" name="Rectangle 22"/>
                    <p:cNvSpPr>
                      <a:spLocks noChangeArrowheads="1"/>
                    </p:cNvSpPr>
                    <p:nvPr/>
                  </p:nvSpPr>
                  <p:spPr bwMode="auto">
                    <a:xfrm>
                      <a:off x="3814763"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78" name="TextBox 120"/>
                    <p:cNvSpPr txBox="1"/>
                    <p:nvPr/>
                  </p:nvSpPr>
                  <p:spPr>
                    <a:xfrm>
                      <a:off x="3778563"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教师评审</a:t>
                      </a:r>
                    </a:p>
                  </p:txBody>
                </p:sp>
              </p:grpSp>
            </p:grpSp>
            <p:grpSp>
              <p:nvGrpSpPr>
                <p:cNvPr id="12" name="组合 323"/>
                <p:cNvGrpSpPr/>
                <p:nvPr/>
              </p:nvGrpSpPr>
              <p:grpSpPr>
                <a:xfrm>
                  <a:off x="8230842" y="3209731"/>
                  <a:ext cx="1283272" cy="2730068"/>
                  <a:chOff x="6347177" y="3384130"/>
                  <a:chExt cx="1283272" cy="2730068"/>
                </a:xfrm>
              </p:grpSpPr>
              <p:grpSp>
                <p:nvGrpSpPr>
                  <p:cNvPr id="13" name="组合 201"/>
                  <p:cNvGrpSpPr/>
                  <p:nvPr/>
                </p:nvGrpSpPr>
                <p:grpSpPr>
                  <a:xfrm>
                    <a:off x="6549362" y="3733380"/>
                    <a:ext cx="881063" cy="704850"/>
                    <a:chOff x="6532563" y="3516314"/>
                    <a:chExt cx="881063" cy="704850"/>
                  </a:xfrm>
                  <a:solidFill>
                    <a:srgbClr val="DE5149"/>
                  </a:solidFill>
                </p:grpSpPr>
                <p:sp>
                  <p:nvSpPr>
                    <p:cNvPr id="203" name="Line 70"/>
                    <p:cNvSpPr>
                      <a:spLocks noChangeShapeType="1"/>
                    </p:cNvSpPr>
                    <p:nvPr/>
                  </p:nvSpPr>
                  <p:spPr bwMode="auto">
                    <a:xfrm>
                      <a:off x="6970713" y="3516314"/>
                      <a:ext cx="0" cy="274638"/>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04" name="Line 71"/>
                    <p:cNvSpPr>
                      <a:spLocks noChangeShapeType="1"/>
                    </p:cNvSpPr>
                    <p:nvPr/>
                  </p:nvSpPr>
                  <p:spPr bwMode="auto">
                    <a:xfrm flipH="1">
                      <a:off x="6532563" y="3792539"/>
                      <a:ext cx="881063" cy="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05" name="Line 72"/>
                    <p:cNvSpPr>
                      <a:spLocks noChangeShapeType="1"/>
                    </p:cNvSpPr>
                    <p:nvPr/>
                  </p:nvSpPr>
                  <p:spPr bwMode="auto">
                    <a:xfrm>
                      <a:off x="6535738"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06" name="Line 73"/>
                    <p:cNvSpPr>
                      <a:spLocks noChangeShapeType="1"/>
                    </p:cNvSpPr>
                    <p:nvPr/>
                  </p:nvSpPr>
                  <p:spPr bwMode="auto">
                    <a:xfrm>
                      <a:off x="6970713"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07" name="Line 74"/>
                    <p:cNvSpPr>
                      <a:spLocks noChangeShapeType="1"/>
                    </p:cNvSpPr>
                    <p:nvPr/>
                  </p:nvSpPr>
                  <p:spPr bwMode="auto">
                    <a:xfrm>
                      <a:off x="7407275" y="3789364"/>
                      <a:ext cx="0" cy="431800"/>
                    </a:xfrm>
                    <a:prstGeom prst="line">
                      <a:avLst/>
                    </a:prstGeom>
                    <a:grp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14" name="组合 242"/>
                  <p:cNvGrpSpPr/>
                  <p:nvPr/>
                </p:nvGrpSpPr>
                <p:grpSpPr>
                  <a:xfrm>
                    <a:off x="6398549" y="3384130"/>
                    <a:ext cx="1231900" cy="339725"/>
                    <a:chOff x="6381750" y="3167064"/>
                    <a:chExt cx="1231900" cy="339725"/>
                  </a:xfrm>
                  <a:gradFill>
                    <a:gsLst>
                      <a:gs pos="0">
                        <a:srgbClr val="0070C0"/>
                      </a:gs>
                      <a:gs pos="100000">
                        <a:srgbClr val="01559B"/>
                      </a:gs>
                    </a:gsLst>
                    <a:lin ang="0" scaled="0"/>
                  </a:gradFill>
                </p:grpSpPr>
                <p:sp>
                  <p:nvSpPr>
                    <p:cNvPr id="244" name="Rectangle 11"/>
                    <p:cNvSpPr>
                      <a:spLocks noChangeArrowheads="1"/>
                    </p:cNvSpPr>
                    <p:nvPr/>
                  </p:nvSpPr>
                  <p:spPr bwMode="auto">
                    <a:xfrm>
                      <a:off x="6381750" y="3167064"/>
                      <a:ext cx="1231900"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45" name="Rectangle 15"/>
                    <p:cNvSpPr>
                      <a:spLocks noChangeArrowheads="1"/>
                    </p:cNvSpPr>
                    <p:nvPr/>
                  </p:nvSpPr>
                  <p:spPr bwMode="auto">
                    <a:xfrm>
                      <a:off x="6403923" y="3186097"/>
                      <a:ext cx="1166812"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教师身份</a:t>
                      </a:r>
                    </a:p>
                  </p:txBody>
                </p:sp>
              </p:grpSp>
              <p:grpSp>
                <p:nvGrpSpPr>
                  <p:cNvPr id="15" name="组合 290"/>
                  <p:cNvGrpSpPr/>
                  <p:nvPr/>
                </p:nvGrpSpPr>
                <p:grpSpPr>
                  <a:xfrm>
                    <a:off x="6347177" y="4433467"/>
                    <a:ext cx="400110" cy="1680731"/>
                    <a:chOff x="6330378" y="4216401"/>
                    <a:chExt cx="400110" cy="1862138"/>
                  </a:xfrm>
                  <a:gradFill>
                    <a:gsLst>
                      <a:gs pos="0">
                        <a:srgbClr val="0070C0"/>
                      </a:gs>
                      <a:gs pos="100000">
                        <a:srgbClr val="01559B"/>
                      </a:gs>
                    </a:gsLst>
                    <a:lin ang="0" scaled="0"/>
                  </a:gradFill>
                </p:grpSpPr>
                <p:sp>
                  <p:nvSpPr>
                    <p:cNvPr id="292" name="Rectangle 27"/>
                    <p:cNvSpPr>
                      <a:spLocks noChangeArrowheads="1"/>
                    </p:cNvSpPr>
                    <p:nvPr/>
                  </p:nvSpPr>
                  <p:spPr bwMode="auto">
                    <a:xfrm>
                      <a:off x="6372225"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93" name="TextBox 135"/>
                    <p:cNvSpPr txBox="1"/>
                    <p:nvPr/>
                  </p:nvSpPr>
                  <p:spPr>
                    <a:xfrm>
                      <a:off x="6330378"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权威解答</a:t>
                      </a:r>
                    </a:p>
                  </p:txBody>
                </p:sp>
              </p:grpSp>
              <p:grpSp>
                <p:nvGrpSpPr>
                  <p:cNvPr id="16" name="组合 293"/>
                  <p:cNvGrpSpPr/>
                  <p:nvPr/>
                </p:nvGrpSpPr>
                <p:grpSpPr>
                  <a:xfrm>
                    <a:off x="6783112" y="4433467"/>
                    <a:ext cx="400110" cy="1680731"/>
                    <a:chOff x="6766313" y="4216401"/>
                    <a:chExt cx="400110" cy="1862138"/>
                  </a:xfrm>
                  <a:gradFill>
                    <a:gsLst>
                      <a:gs pos="0">
                        <a:srgbClr val="0070C0"/>
                      </a:gs>
                      <a:gs pos="100000">
                        <a:srgbClr val="01559B"/>
                      </a:gs>
                    </a:gsLst>
                    <a:lin ang="0" scaled="0"/>
                  </a:gradFill>
                </p:grpSpPr>
                <p:sp>
                  <p:nvSpPr>
                    <p:cNvPr id="295" name="Rectangle 28"/>
                    <p:cNvSpPr>
                      <a:spLocks noChangeArrowheads="1"/>
                    </p:cNvSpPr>
                    <p:nvPr/>
                  </p:nvSpPr>
                  <p:spPr bwMode="auto">
                    <a:xfrm>
                      <a:off x="6794500"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96" name="TextBox 138"/>
                    <p:cNvSpPr txBox="1"/>
                    <p:nvPr/>
                  </p:nvSpPr>
                  <p:spPr>
                    <a:xfrm>
                      <a:off x="6766313"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发布文章</a:t>
                      </a:r>
                    </a:p>
                  </p:txBody>
                </p:sp>
              </p:grpSp>
              <p:grpSp>
                <p:nvGrpSpPr>
                  <p:cNvPr id="17" name="组合 296"/>
                  <p:cNvGrpSpPr/>
                  <p:nvPr/>
                </p:nvGrpSpPr>
                <p:grpSpPr>
                  <a:xfrm>
                    <a:off x="7197781" y="4433467"/>
                    <a:ext cx="400110" cy="1680731"/>
                    <a:chOff x="7180982" y="4216401"/>
                    <a:chExt cx="400110" cy="1862138"/>
                  </a:xfrm>
                  <a:gradFill>
                    <a:gsLst>
                      <a:gs pos="0">
                        <a:srgbClr val="0070C0"/>
                      </a:gs>
                      <a:gs pos="100000">
                        <a:srgbClr val="01559B"/>
                      </a:gs>
                    </a:gsLst>
                    <a:lin ang="0" scaled="0"/>
                  </a:gradFill>
                </p:grpSpPr>
                <p:sp>
                  <p:nvSpPr>
                    <p:cNvPr id="298" name="Rectangle 29"/>
                    <p:cNvSpPr>
                      <a:spLocks noChangeArrowheads="1"/>
                    </p:cNvSpPr>
                    <p:nvPr/>
                  </p:nvSpPr>
                  <p:spPr bwMode="auto">
                    <a:xfrm>
                      <a:off x="7216775"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99" name="TextBox 141"/>
                    <p:cNvSpPr txBox="1"/>
                    <p:nvPr/>
                  </p:nvSpPr>
                  <p:spPr>
                    <a:xfrm>
                      <a:off x="7180982"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发布问题</a:t>
                      </a:r>
                    </a:p>
                  </p:txBody>
                </p:sp>
              </p:grpSp>
            </p:grpSp>
            <p:grpSp>
              <p:nvGrpSpPr>
                <p:cNvPr id="18" name="组合 365"/>
                <p:cNvGrpSpPr/>
                <p:nvPr/>
              </p:nvGrpSpPr>
              <p:grpSpPr>
                <a:xfrm>
                  <a:off x="3055603" y="3226339"/>
                  <a:ext cx="4265442" cy="2742510"/>
                  <a:chOff x="5769981" y="3309486"/>
                  <a:chExt cx="4265442" cy="2742510"/>
                </a:xfrm>
              </p:grpSpPr>
              <p:grpSp>
                <p:nvGrpSpPr>
                  <p:cNvPr id="19" name="组合 344"/>
                  <p:cNvGrpSpPr/>
                  <p:nvPr/>
                </p:nvGrpSpPr>
                <p:grpSpPr>
                  <a:xfrm>
                    <a:off x="7134695" y="3309486"/>
                    <a:ext cx="1590675" cy="623888"/>
                    <a:chOff x="5847071" y="3318816"/>
                    <a:chExt cx="1590675" cy="623888"/>
                  </a:xfrm>
                </p:grpSpPr>
                <p:sp>
                  <p:nvSpPr>
                    <p:cNvPr id="196" name="Line 64"/>
                    <p:cNvSpPr>
                      <a:spLocks noChangeShapeType="1"/>
                    </p:cNvSpPr>
                    <p:nvPr/>
                  </p:nvSpPr>
                  <p:spPr bwMode="auto">
                    <a:xfrm>
                      <a:off x="6655271" y="3668066"/>
                      <a:ext cx="0" cy="274638"/>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nvGrpSpPr>
                    <p:cNvPr id="20" name="组合 239"/>
                    <p:cNvGrpSpPr/>
                    <p:nvPr/>
                  </p:nvGrpSpPr>
                  <p:grpSpPr>
                    <a:xfrm>
                      <a:off x="5847071" y="3318816"/>
                      <a:ext cx="1590675" cy="339725"/>
                      <a:chOff x="4505325" y="3167064"/>
                      <a:chExt cx="1590675" cy="339725"/>
                    </a:xfrm>
                    <a:gradFill>
                      <a:gsLst>
                        <a:gs pos="0">
                          <a:srgbClr val="0070C0"/>
                        </a:gs>
                        <a:gs pos="100000">
                          <a:srgbClr val="01559B"/>
                        </a:gs>
                      </a:gsLst>
                      <a:lin ang="0" scaled="0"/>
                    </a:gradFill>
                  </p:grpSpPr>
                  <p:sp>
                    <p:nvSpPr>
                      <p:cNvPr id="241" name="Rectangle 10"/>
                      <p:cNvSpPr>
                        <a:spLocks noChangeArrowheads="1"/>
                      </p:cNvSpPr>
                      <p:nvPr/>
                    </p:nvSpPr>
                    <p:spPr bwMode="auto">
                      <a:xfrm>
                        <a:off x="4505325" y="3167064"/>
                        <a:ext cx="1590675" cy="339725"/>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42" name="Rectangle 15"/>
                      <p:cNvSpPr>
                        <a:spLocks noChangeArrowheads="1"/>
                      </p:cNvSpPr>
                      <p:nvPr/>
                    </p:nvSpPr>
                    <p:spPr bwMode="auto">
                      <a:xfrm>
                        <a:off x="4583809" y="3186097"/>
                        <a:ext cx="1424826" cy="317531"/>
                      </a:xfrm>
                      <a:prstGeom prst="rect">
                        <a:avLst/>
                      </a:prstGeom>
                      <a:grp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学生</a:t>
                        </a:r>
                        <a:r>
                          <a:rPr lang="zh-CN" altLang="en-US" sz="1600" kern="0" dirty="0">
                            <a:solidFill>
                              <a:srgbClr val="F8F8F8"/>
                            </a:solidFill>
                            <a:latin typeface="微软雅黑" panose="020B0503020204020204" pitchFamily="34" charset="-122"/>
                            <a:ea typeface="微软雅黑" panose="020B0503020204020204" pitchFamily="34" charset="-122"/>
                          </a:rPr>
                          <a:t>用户</a:t>
                        </a:r>
                        <a:endParaRPr kumimoji="0" lang="zh-CN" altLang="en-US" sz="16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endParaRPr>
                      </a:p>
                    </p:txBody>
                  </p:sp>
                </p:grpSp>
              </p:grpSp>
              <p:grpSp>
                <p:nvGrpSpPr>
                  <p:cNvPr id="21" name="组合 278"/>
                  <p:cNvGrpSpPr/>
                  <p:nvPr/>
                </p:nvGrpSpPr>
                <p:grpSpPr>
                  <a:xfrm>
                    <a:off x="5769981" y="4368153"/>
                    <a:ext cx="400110" cy="1680731"/>
                    <a:chOff x="4512210" y="4216401"/>
                    <a:chExt cx="400110" cy="1862138"/>
                  </a:xfrm>
                  <a:gradFill>
                    <a:gsLst>
                      <a:gs pos="0">
                        <a:srgbClr val="0070C0"/>
                      </a:gs>
                      <a:gs pos="100000">
                        <a:srgbClr val="01559B"/>
                      </a:gs>
                    </a:gsLst>
                    <a:lin ang="0" scaled="0"/>
                  </a:gradFill>
                </p:grpSpPr>
                <p:sp>
                  <p:nvSpPr>
                    <p:cNvPr id="280" name="Rectangle 23"/>
                    <p:cNvSpPr>
                      <a:spLocks noChangeArrowheads="1"/>
                    </p:cNvSpPr>
                    <p:nvPr/>
                  </p:nvSpPr>
                  <p:spPr bwMode="auto">
                    <a:xfrm>
                      <a:off x="45481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81" name="TextBox 123"/>
                    <p:cNvSpPr txBox="1"/>
                    <p:nvPr/>
                  </p:nvSpPr>
                  <p:spPr>
                    <a:xfrm>
                      <a:off x="4512210"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互动问答</a:t>
                      </a:r>
                    </a:p>
                  </p:txBody>
                </p:sp>
              </p:grpSp>
              <p:grpSp>
                <p:nvGrpSpPr>
                  <p:cNvPr id="22" name="组合 281"/>
                  <p:cNvGrpSpPr/>
                  <p:nvPr/>
                </p:nvGrpSpPr>
                <p:grpSpPr>
                  <a:xfrm>
                    <a:off x="6184651" y="4368153"/>
                    <a:ext cx="400110" cy="1680731"/>
                    <a:chOff x="4926880" y="4216401"/>
                    <a:chExt cx="400110" cy="1862138"/>
                  </a:xfrm>
                  <a:gradFill>
                    <a:gsLst>
                      <a:gs pos="0">
                        <a:srgbClr val="0070C0"/>
                      </a:gs>
                      <a:gs pos="100000">
                        <a:srgbClr val="01559B"/>
                      </a:gs>
                    </a:gsLst>
                    <a:lin ang="0" scaled="0"/>
                  </a:gradFill>
                </p:grpSpPr>
                <p:sp>
                  <p:nvSpPr>
                    <p:cNvPr id="283" name="Rectangle 24"/>
                    <p:cNvSpPr>
                      <a:spLocks noChangeArrowheads="1"/>
                    </p:cNvSpPr>
                    <p:nvPr/>
                  </p:nvSpPr>
                  <p:spPr bwMode="auto">
                    <a:xfrm>
                      <a:off x="4970463"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84" name="TextBox 126"/>
                    <p:cNvSpPr txBox="1"/>
                    <p:nvPr/>
                  </p:nvSpPr>
                  <p:spPr>
                    <a:xfrm>
                      <a:off x="4926880"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问题发表</a:t>
                      </a:r>
                    </a:p>
                  </p:txBody>
                </p:sp>
              </p:grpSp>
              <p:grpSp>
                <p:nvGrpSpPr>
                  <p:cNvPr id="23" name="组合 284"/>
                  <p:cNvGrpSpPr/>
                  <p:nvPr/>
                </p:nvGrpSpPr>
                <p:grpSpPr>
                  <a:xfrm>
                    <a:off x="6620586" y="4368153"/>
                    <a:ext cx="400110" cy="1680731"/>
                    <a:chOff x="5362815" y="4216401"/>
                    <a:chExt cx="400110" cy="1862138"/>
                  </a:xfrm>
                  <a:gradFill>
                    <a:gsLst>
                      <a:gs pos="0">
                        <a:srgbClr val="0070C0"/>
                      </a:gs>
                      <a:gs pos="100000">
                        <a:srgbClr val="01559B"/>
                      </a:gs>
                    </a:gsLst>
                    <a:lin ang="0" scaled="0"/>
                  </a:gradFill>
                </p:grpSpPr>
                <p:sp>
                  <p:nvSpPr>
                    <p:cNvPr id="286" name="Rectangle 25"/>
                    <p:cNvSpPr>
                      <a:spLocks noChangeArrowheads="1"/>
                    </p:cNvSpPr>
                    <p:nvPr/>
                  </p:nvSpPr>
                  <p:spPr bwMode="auto">
                    <a:xfrm>
                      <a:off x="5394325"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87" name="TextBox 129"/>
                    <p:cNvSpPr txBox="1"/>
                    <p:nvPr/>
                  </p:nvSpPr>
                  <p:spPr>
                    <a:xfrm>
                      <a:off x="5362815"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分享问题</a:t>
                      </a:r>
                    </a:p>
                  </p:txBody>
                </p:sp>
              </p:grpSp>
              <p:grpSp>
                <p:nvGrpSpPr>
                  <p:cNvPr id="24" name="组合 287"/>
                  <p:cNvGrpSpPr/>
                  <p:nvPr/>
                </p:nvGrpSpPr>
                <p:grpSpPr>
                  <a:xfrm>
                    <a:off x="7035255" y="4368153"/>
                    <a:ext cx="400110" cy="1680731"/>
                    <a:chOff x="5777484" y="4216401"/>
                    <a:chExt cx="400110" cy="1862138"/>
                  </a:xfrm>
                  <a:gradFill>
                    <a:gsLst>
                      <a:gs pos="0">
                        <a:srgbClr val="0070C0"/>
                      </a:gs>
                      <a:gs pos="100000">
                        <a:srgbClr val="01559B"/>
                      </a:gs>
                    </a:gsLst>
                    <a:lin ang="0" scaled="0"/>
                  </a:gradFill>
                </p:grpSpPr>
                <p:sp>
                  <p:nvSpPr>
                    <p:cNvPr id="289" name="Rectangle 26"/>
                    <p:cNvSpPr>
                      <a:spLocks noChangeArrowheads="1"/>
                    </p:cNvSpPr>
                    <p:nvPr/>
                  </p:nvSpPr>
                  <p:spPr bwMode="auto">
                    <a:xfrm>
                      <a:off x="58181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90" name="TextBox 132"/>
                    <p:cNvSpPr txBox="1"/>
                    <p:nvPr/>
                  </p:nvSpPr>
                  <p:spPr>
                    <a:xfrm>
                      <a:off x="5777484"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点赞功能</a:t>
                      </a:r>
                    </a:p>
                  </p:txBody>
                </p:sp>
              </p:grpSp>
              <p:grpSp>
                <p:nvGrpSpPr>
                  <p:cNvPr id="25" name="组合 343"/>
                  <p:cNvGrpSpPr/>
                  <p:nvPr/>
                </p:nvGrpSpPr>
                <p:grpSpPr>
                  <a:xfrm>
                    <a:off x="5966296" y="3941116"/>
                    <a:ext cx="2589310" cy="434911"/>
                    <a:chOff x="5966296" y="3941116"/>
                    <a:chExt cx="2589310" cy="434911"/>
                  </a:xfrm>
                </p:grpSpPr>
                <p:sp>
                  <p:nvSpPr>
                    <p:cNvPr id="197" name="Line 65"/>
                    <p:cNvSpPr>
                      <a:spLocks noChangeShapeType="1"/>
                    </p:cNvSpPr>
                    <p:nvPr/>
                  </p:nvSpPr>
                  <p:spPr bwMode="auto">
                    <a:xfrm flipH="1">
                      <a:off x="5966296" y="3944291"/>
                      <a:ext cx="1298575" cy="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98" name="Line 66"/>
                    <p:cNvSpPr>
                      <a:spLocks noChangeShapeType="1"/>
                    </p:cNvSpPr>
                    <p:nvPr/>
                  </p:nvSpPr>
                  <p:spPr bwMode="auto">
                    <a:xfrm>
                      <a:off x="5969471" y="3941116"/>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199" name="Line 67"/>
                    <p:cNvSpPr>
                      <a:spLocks noChangeShapeType="1"/>
                    </p:cNvSpPr>
                    <p:nvPr/>
                  </p:nvSpPr>
                  <p:spPr bwMode="auto">
                    <a:xfrm>
                      <a:off x="6406034" y="3941116"/>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200" name="Line 68"/>
                    <p:cNvSpPr>
                      <a:spLocks noChangeShapeType="1"/>
                    </p:cNvSpPr>
                    <p:nvPr/>
                  </p:nvSpPr>
                  <p:spPr bwMode="auto">
                    <a:xfrm>
                      <a:off x="6842596" y="3941116"/>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27" name="Line 65"/>
                    <p:cNvSpPr>
                      <a:spLocks noChangeShapeType="1"/>
                    </p:cNvSpPr>
                    <p:nvPr/>
                  </p:nvSpPr>
                  <p:spPr bwMode="auto">
                    <a:xfrm flipH="1">
                      <a:off x="7257031" y="3947402"/>
                      <a:ext cx="1298575" cy="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28" name="Line 66"/>
                    <p:cNvSpPr>
                      <a:spLocks noChangeShapeType="1"/>
                    </p:cNvSpPr>
                    <p:nvPr/>
                  </p:nvSpPr>
                  <p:spPr bwMode="auto">
                    <a:xfrm>
                      <a:off x="7260206" y="394422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29" name="Line 67"/>
                    <p:cNvSpPr>
                      <a:spLocks noChangeShapeType="1"/>
                    </p:cNvSpPr>
                    <p:nvPr/>
                  </p:nvSpPr>
                  <p:spPr bwMode="auto">
                    <a:xfrm>
                      <a:off x="7696769" y="394422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30" name="Line 68"/>
                    <p:cNvSpPr>
                      <a:spLocks noChangeShapeType="1"/>
                    </p:cNvSpPr>
                    <p:nvPr/>
                  </p:nvSpPr>
                  <p:spPr bwMode="auto">
                    <a:xfrm>
                      <a:off x="8133331" y="394422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31" name="Line 69"/>
                    <p:cNvSpPr>
                      <a:spLocks noChangeShapeType="1"/>
                    </p:cNvSpPr>
                    <p:nvPr/>
                  </p:nvSpPr>
                  <p:spPr bwMode="auto">
                    <a:xfrm>
                      <a:off x="8554019" y="394422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26" name="组合 331"/>
                  <p:cNvGrpSpPr/>
                  <p:nvPr/>
                </p:nvGrpSpPr>
                <p:grpSpPr>
                  <a:xfrm>
                    <a:off x="7471262" y="4371264"/>
                    <a:ext cx="400110" cy="1680731"/>
                    <a:chOff x="4512210" y="4216401"/>
                    <a:chExt cx="400110" cy="1862138"/>
                  </a:xfrm>
                  <a:gradFill>
                    <a:gsLst>
                      <a:gs pos="0">
                        <a:srgbClr val="0070C0"/>
                      </a:gs>
                      <a:gs pos="100000">
                        <a:srgbClr val="01559B"/>
                      </a:gs>
                    </a:gsLst>
                    <a:lin ang="0" scaled="0"/>
                  </a:gradFill>
                </p:grpSpPr>
                <p:sp>
                  <p:nvSpPr>
                    <p:cNvPr id="333" name="Rectangle 23"/>
                    <p:cNvSpPr>
                      <a:spLocks noChangeArrowheads="1"/>
                    </p:cNvSpPr>
                    <p:nvPr/>
                  </p:nvSpPr>
                  <p:spPr bwMode="auto">
                    <a:xfrm>
                      <a:off x="45481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34" name="TextBox 123"/>
                    <p:cNvSpPr txBox="1"/>
                    <p:nvPr/>
                  </p:nvSpPr>
                  <p:spPr>
                    <a:xfrm>
                      <a:off x="4512210"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撰写文章</a:t>
                      </a:r>
                    </a:p>
                  </p:txBody>
                </p:sp>
              </p:grpSp>
              <p:grpSp>
                <p:nvGrpSpPr>
                  <p:cNvPr id="27" name="组合 334"/>
                  <p:cNvGrpSpPr/>
                  <p:nvPr/>
                </p:nvGrpSpPr>
                <p:grpSpPr>
                  <a:xfrm>
                    <a:off x="7885932" y="4371264"/>
                    <a:ext cx="400110" cy="1680731"/>
                    <a:chOff x="4926880" y="4216401"/>
                    <a:chExt cx="400110" cy="1862138"/>
                  </a:xfrm>
                  <a:gradFill>
                    <a:gsLst>
                      <a:gs pos="0">
                        <a:srgbClr val="0070C0"/>
                      </a:gs>
                      <a:gs pos="100000">
                        <a:srgbClr val="01559B"/>
                      </a:gs>
                    </a:gsLst>
                    <a:lin ang="0" scaled="0"/>
                  </a:gradFill>
                </p:grpSpPr>
                <p:sp>
                  <p:nvSpPr>
                    <p:cNvPr id="336" name="Rectangle 24"/>
                    <p:cNvSpPr>
                      <a:spLocks noChangeArrowheads="1"/>
                    </p:cNvSpPr>
                    <p:nvPr/>
                  </p:nvSpPr>
                  <p:spPr bwMode="auto">
                    <a:xfrm>
                      <a:off x="4970463"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37" name="TextBox 126"/>
                    <p:cNvSpPr txBox="1"/>
                    <p:nvPr/>
                  </p:nvSpPr>
                  <p:spPr>
                    <a:xfrm>
                      <a:off x="4926880"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管理问题</a:t>
                      </a:r>
                    </a:p>
                  </p:txBody>
                </p:sp>
              </p:grpSp>
              <p:grpSp>
                <p:nvGrpSpPr>
                  <p:cNvPr id="28" name="组合 337"/>
                  <p:cNvGrpSpPr/>
                  <p:nvPr/>
                </p:nvGrpSpPr>
                <p:grpSpPr>
                  <a:xfrm>
                    <a:off x="8321867" y="4371264"/>
                    <a:ext cx="400110" cy="1680731"/>
                    <a:chOff x="5362815" y="4216401"/>
                    <a:chExt cx="400110" cy="1862138"/>
                  </a:xfrm>
                  <a:gradFill>
                    <a:gsLst>
                      <a:gs pos="0">
                        <a:srgbClr val="0070C0"/>
                      </a:gs>
                      <a:gs pos="100000">
                        <a:srgbClr val="01559B"/>
                      </a:gs>
                    </a:gsLst>
                    <a:lin ang="0" scaled="0"/>
                  </a:gradFill>
                </p:grpSpPr>
                <p:sp>
                  <p:nvSpPr>
                    <p:cNvPr id="339" name="Rectangle 25"/>
                    <p:cNvSpPr>
                      <a:spLocks noChangeArrowheads="1"/>
                    </p:cNvSpPr>
                    <p:nvPr/>
                  </p:nvSpPr>
                  <p:spPr bwMode="auto">
                    <a:xfrm>
                      <a:off x="5394325"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40" name="TextBox 129"/>
                    <p:cNvSpPr txBox="1"/>
                    <p:nvPr/>
                  </p:nvSpPr>
                  <p:spPr>
                    <a:xfrm>
                      <a:off x="5362815"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管理文章</a:t>
                      </a:r>
                    </a:p>
                  </p:txBody>
                </p:sp>
              </p:grpSp>
              <p:grpSp>
                <p:nvGrpSpPr>
                  <p:cNvPr id="29" name="组合 364"/>
                  <p:cNvGrpSpPr/>
                  <p:nvPr/>
                </p:nvGrpSpPr>
                <p:grpSpPr>
                  <a:xfrm>
                    <a:off x="8553079" y="3944225"/>
                    <a:ext cx="1296988" cy="431800"/>
                    <a:chOff x="9766058" y="3962887"/>
                    <a:chExt cx="1296988" cy="431800"/>
                  </a:xfrm>
                </p:grpSpPr>
                <p:sp>
                  <p:nvSpPr>
                    <p:cNvPr id="348" name="Line 53"/>
                    <p:cNvSpPr>
                      <a:spLocks noChangeShapeType="1"/>
                    </p:cNvSpPr>
                    <p:nvPr/>
                  </p:nvSpPr>
                  <p:spPr bwMode="auto">
                    <a:xfrm flipH="1">
                      <a:off x="9766058" y="3966062"/>
                      <a:ext cx="1296988" cy="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50" name="Line 55"/>
                    <p:cNvSpPr>
                      <a:spLocks noChangeShapeType="1"/>
                    </p:cNvSpPr>
                    <p:nvPr/>
                  </p:nvSpPr>
                  <p:spPr bwMode="auto">
                    <a:xfrm>
                      <a:off x="10202621" y="396288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51" name="Line 56"/>
                    <p:cNvSpPr>
                      <a:spLocks noChangeShapeType="1"/>
                    </p:cNvSpPr>
                    <p:nvPr/>
                  </p:nvSpPr>
                  <p:spPr bwMode="auto">
                    <a:xfrm>
                      <a:off x="10640771" y="396288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52" name="Line 57"/>
                    <p:cNvSpPr>
                      <a:spLocks noChangeShapeType="1"/>
                    </p:cNvSpPr>
                    <p:nvPr/>
                  </p:nvSpPr>
                  <p:spPr bwMode="auto">
                    <a:xfrm>
                      <a:off x="11061458" y="3962887"/>
                      <a:ext cx="0" cy="431800"/>
                    </a:xfrm>
                    <a:prstGeom prst="line">
                      <a:avLst/>
                    </a:prstGeom>
                    <a:solidFill>
                      <a:srgbClr val="DE5149"/>
                    </a:solidFill>
                    <a:ln w="12700" cap="flat">
                      <a:solidFill>
                        <a:srgbClr val="313530"/>
                      </a:solid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grpSp>
              <p:grpSp>
                <p:nvGrpSpPr>
                  <p:cNvPr id="30" name="组合 352"/>
                  <p:cNvGrpSpPr/>
                  <p:nvPr/>
                </p:nvGrpSpPr>
                <p:grpSpPr>
                  <a:xfrm>
                    <a:off x="8766047" y="4371263"/>
                    <a:ext cx="400110" cy="1680731"/>
                    <a:chOff x="2513289" y="4216401"/>
                    <a:chExt cx="400110" cy="1862138"/>
                  </a:xfrm>
                  <a:gradFill>
                    <a:gsLst>
                      <a:gs pos="0">
                        <a:srgbClr val="0070C0"/>
                      </a:gs>
                      <a:gs pos="100000">
                        <a:srgbClr val="01559B"/>
                      </a:gs>
                    </a:gsLst>
                    <a:lin ang="0" scaled="0"/>
                  </a:gradFill>
                </p:grpSpPr>
                <p:sp>
                  <p:nvSpPr>
                    <p:cNvPr id="354" name="Rectangle 19"/>
                    <p:cNvSpPr>
                      <a:spLocks noChangeArrowheads="1"/>
                    </p:cNvSpPr>
                    <p:nvPr/>
                  </p:nvSpPr>
                  <p:spPr bwMode="auto">
                    <a:xfrm>
                      <a:off x="2546350"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55" name="TextBox 111"/>
                    <p:cNvSpPr txBox="1"/>
                    <p:nvPr/>
                  </p:nvSpPr>
                  <p:spPr>
                    <a:xfrm>
                      <a:off x="2513289"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查看解答</a:t>
                      </a:r>
                    </a:p>
                  </p:txBody>
                </p:sp>
              </p:grpSp>
              <p:grpSp>
                <p:nvGrpSpPr>
                  <p:cNvPr id="31" name="组合 355"/>
                  <p:cNvGrpSpPr/>
                  <p:nvPr/>
                </p:nvGrpSpPr>
                <p:grpSpPr>
                  <a:xfrm>
                    <a:off x="9180717" y="4371263"/>
                    <a:ext cx="400110" cy="1680731"/>
                    <a:chOff x="2927959" y="4216401"/>
                    <a:chExt cx="400110" cy="1862138"/>
                  </a:xfrm>
                  <a:gradFill>
                    <a:gsLst>
                      <a:gs pos="0">
                        <a:srgbClr val="0070C0"/>
                      </a:gs>
                      <a:gs pos="100000">
                        <a:srgbClr val="01559B"/>
                      </a:gs>
                    </a:gsLst>
                    <a:lin ang="0" scaled="0"/>
                  </a:gradFill>
                </p:grpSpPr>
                <p:sp>
                  <p:nvSpPr>
                    <p:cNvPr id="357" name="Rectangle 20"/>
                    <p:cNvSpPr>
                      <a:spLocks noChangeArrowheads="1"/>
                    </p:cNvSpPr>
                    <p:nvPr/>
                  </p:nvSpPr>
                  <p:spPr bwMode="auto">
                    <a:xfrm>
                      <a:off x="2968625" y="4216401"/>
                      <a:ext cx="322263"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58" name="TextBox 114"/>
                    <p:cNvSpPr txBox="1"/>
                    <p:nvPr/>
                  </p:nvSpPr>
                  <p:spPr>
                    <a:xfrm>
                      <a:off x="2927959"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认证教师</a:t>
                      </a:r>
                    </a:p>
                  </p:txBody>
                </p:sp>
              </p:grpSp>
              <p:grpSp>
                <p:nvGrpSpPr>
                  <p:cNvPr id="96" name="组合 358"/>
                  <p:cNvGrpSpPr/>
                  <p:nvPr/>
                </p:nvGrpSpPr>
                <p:grpSpPr>
                  <a:xfrm>
                    <a:off x="9635313" y="4371265"/>
                    <a:ext cx="400110" cy="1680731"/>
                    <a:chOff x="3363894" y="4216401"/>
                    <a:chExt cx="400110" cy="1862138"/>
                  </a:xfrm>
                  <a:gradFill>
                    <a:gsLst>
                      <a:gs pos="0">
                        <a:srgbClr val="0070C0"/>
                      </a:gs>
                      <a:gs pos="100000">
                        <a:srgbClr val="01559B"/>
                      </a:gs>
                    </a:gsLst>
                    <a:lin ang="0" scaled="0"/>
                  </a:gradFill>
                </p:grpSpPr>
                <p:sp>
                  <p:nvSpPr>
                    <p:cNvPr id="360" name="Rectangle 21"/>
                    <p:cNvSpPr>
                      <a:spLocks noChangeArrowheads="1"/>
                    </p:cNvSpPr>
                    <p:nvPr/>
                  </p:nvSpPr>
                  <p:spPr bwMode="auto">
                    <a:xfrm>
                      <a:off x="3392488" y="4216401"/>
                      <a:ext cx="320675" cy="1862138"/>
                    </a:xfrm>
                    <a:prstGeom prst="rect">
                      <a:avLst/>
                    </a:prstGeom>
                    <a:grpFill/>
                    <a:ln w="12700"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ndParaRPr>
                    </a:p>
                  </p:txBody>
                </p:sp>
                <p:sp>
                  <p:nvSpPr>
                    <p:cNvPr id="361" name="TextBox 117"/>
                    <p:cNvSpPr txBox="1"/>
                    <p:nvPr/>
                  </p:nvSpPr>
                  <p:spPr>
                    <a:xfrm>
                      <a:off x="3363894" y="4241652"/>
                      <a:ext cx="400110" cy="897956"/>
                    </a:xfrm>
                    <a:prstGeom prst="rect">
                      <a:avLst/>
                    </a:prstGeom>
                    <a:noFill/>
                    <a:ln>
                      <a:noFill/>
                    </a:ln>
                  </p:spPr>
                  <p:txBody>
                    <a:bodyPr vert="eaVert"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srgbClr val="F8F8F8"/>
                          </a:solidFill>
                          <a:effectLst/>
                          <a:uLnTx/>
                          <a:uFillTx/>
                          <a:latin typeface="微软雅黑" panose="020B0503020204020204" pitchFamily="34" charset="-122"/>
                          <a:ea typeface="微软雅黑" panose="020B0503020204020204" pitchFamily="34" charset="-122"/>
                        </a:rPr>
                        <a:t>搜索文章</a:t>
                      </a:r>
                    </a:p>
                  </p:txBody>
                </p:sp>
              </p:grpSp>
            </p:grpSp>
          </p:grpSp>
          <p:cxnSp>
            <p:nvCxnSpPr>
              <p:cNvPr id="126" name="直接连接符 125"/>
              <p:cNvCxnSpPr/>
              <p:nvPr/>
            </p:nvCxnSpPr>
            <p:spPr>
              <a:xfrm flipV="1">
                <a:off x="4338320" y="2499360"/>
                <a:ext cx="6858000" cy="20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4" name="直接连接符 133"/>
            <p:cNvCxnSpPr>
              <a:endCxn id="239" idx="0"/>
            </p:cNvCxnSpPr>
            <p:nvPr/>
          </p:nvCxnSpPr>
          <p:spPr>
            <a:xfrm flipH="1">
              <a:off x="4296738" y="2519680"/>
              <a:ext cx="41582" cy="2636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endCxn id="245" idx="0"/>
            </p:cNvCxnSpPr>
            <p:nvPr/>
          </p:nvCxnSpPr>
          <p:spPr>
            <a:xfrm>
              <a:off x="11176000" y="2519680"/>
              <a:ext cx="9086" cy="2483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4"/>
          <p:cNvSpPr txBox="1"/>
          <p:nvPr/>
        </p:nvSpPr>
        <p:spPr>
          <a:xfrm>
            <a:off x="3577267" y="294321"/>
            <a:ext cx="5042228" cy="480131"/>
          </a:xfrm>
          <a:prstGeom prst="rect">
            <a:avLst/>
          </a:prstGeom>
          <a:noFill/>
        </p:spPr>
        <p:txBody>
          <a:bodyPr wrap="square" rtlCol="0">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pPr lvl="0">
              <a:lnSpc>
                <a:spcPct val="90000"/>
              </a:lnSpc>
              <a:spcBef>
                <a:spcPct val="0"/>
              </a:spcBef>
              <a:defRPr/>
            </a:pPr>
            <a:r>
              <a:rPr lang="zh-CN" altLang="en-US" b="0" dirty="0">
                <a:solidFill>
                  <a:schemeClr val="tx1">
                    <a:lumMod val="65000"/>
                    <a:lumOff val="35000"/>
                  </a:schemeClr>
                </a:solidFill>
              </a:rPr>
              <a:t>技术模型</a:t>
            </a:r>
            <a:endParaRPr lang="en-JM" altLang="zh-CN" b="0" dirty="0">
              <a:solidFill>
                <a:schemeClr val="tx1">
                  <a:lumMod val="65000"/>
                  <a:lumOff val="35000"/>
                </a:schemeClr>
              </a:solidFill>
            </a:endParaRPr>
          </a:p>
        </p:txBody>
      </p:sp>
      <p:cxnSp>
        <p:nvCxnSpPr>
          <p:cNvPr id="5" name="直接连接符 4"/>
          <p:cNvCxnSpPr/>
          <p:nvPr/>
        </p:nvCxnSpPr>
        <p:spPr bwMode="auto">
          <a:xfrm>
            <a:off x="758853" y="836712"/>
            <a:ext cx="1067905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Shape 2621"/>
          <p:cNvSpPr/>
          <p:nvPr/>
        </p:nvSpPr>
        <p:spPr>
          <a:xfrm>
            <a:off x="3780485" y="4068748"/>
            <a:ext cx="728804" cy="656462"/>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defTabSz="1157605">
              <a:defRPr sz="1800" b="0">
                <a:solidFill>
                  <a:srgbClr val="000000"/>
                </a:solidFill>
              </a:defRPr>
            </a:pPr>
            <a:r>
              <a:rPr lang="zh-CN" altLang="en-US" sz="2135" b="0" dirty="0">
                <a:solidFill>
                  <a:prstClr val="white"/>
                </a:solidFill>
                <a:latin typeface="Arial" panose="020B0604020202020204" pitchFamily="34" charset="0"/>
                <a:ea typeface="微软雅黑" panose="020B0503020204020204" pitchFamily="34" charset="-122"/>
                <a:sym typeface="Arial" panose="020B0604020202020204" pitchFamily="34" charset="0"/>
              </a:rPr>
              <a:t>研发要快</a:t>
            </a:r>
            <a:endParaRPr sz="2135" b="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9" name="组合 48"/>
          <p:cNvGrpSpPr/>
          <p:nvPr/>
        </p:nvGrpSpPr>
        <p:grpSpPr>
          <a:xfrm>
            <a:off x="1224814" y="4816027"/>
            <a:ext cx="10034045" cy="1676412"/>
            <a:chOff x="1380610" y="3974563"/>
            <a:chExt cx="6588710" cy="504056"/>
          </a:xfrm>
          <a:solidFill>
            <a:schemeClr val="bg1">
              <a:lumMod val="50000"/>
            </a:schemeClr>
          </a:solidFill>
        </p:grpSpPr>
        <p:sp>
          <p:nvSpPr>
            <p:cNvPr id="50" name="矩形 49"/>
            <p:cNvSpPr/>
            <p:nvPr/>
          </p:nvSpPr>
          <p:spPr>
            <a:xfrm>
              <a:off x="1380610" y="3974563"/>
              <a:ext cx="6588710" cy="5040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7605"/>
              <a:endParaRPr lang="zh-CN" altLang="en-US" sz="3025" dirty="0">
                <a:solidFill>
                  <a:prstClr val="white"/>
                </a:solidFill>
              </a:endParaRPr>
            </a:p>
          </p:txBody>
        </p:sp>
        <p:sp>
          <p:nvSpPr>
            <p:cNvPr id="51" name="TextBox 68"/>
            <p:cNvSpPr txBox="1"/>
            <p:nvPr/>
          </p:nvSpPr>
          <p:spPr>
            <a:xfrm>
              <a:off x="1398559" y="3992500"/>
              <a:ext cx="6470808" cy="458887"/>
            </a:xfrm>
            <a:prstGeom prst="rect">
              <a:avLst/>
            </a:prstGeom>
            <a:noFill/>
          </p:spPr>
          <p:txBody>
            <a:bodyPr wrap="square" rtlCol="0">
              <a:spAutoFit/>
            </a:bodyPr>
            <a:lstStyle/>
            <a:p>
              <a:pPr defTabSz="1157605">
                <a:lnSpc>
                  <a:spcPct val="150000"/>
                </a:lnSpc>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校园学习小助手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实现基于用户量庞大的微信平台。前端由微信小程序以及的</a:t>
              </a:r>
              <a:r>
                <a:rPr lang="en-US" altLang="zh-CN" sz="1600" dirty="0">
                  <a:latin typeface="微软雅黑" panose="020B0503020204020204" pitchFamily="34" charset="-122"/>
                  <a:ea typeface="微软雅黑" panose="020B0503020204020204" pitchFamily="34" charset="-122"/>
                </a:rPr>
                <a:t>iView</a:t>
              </a:r>
              <a:r>
                <a:rPr lang="zh-CN" altLang="en-US" sz="1600" dirty="0">
                  <a:latin typeface="微软雅黑" panose="020B0503020204020204" pitchFamily="34" charset="-122"/>
                  <a:ea typeface="微软雅黑" panose="020B0503020204020204" pitchFamily="34" charset="-122"/>
                </a:rPr>
                <a:t>组件构建而成。后端以成熟的后端开发语言</a:t>
              </a:r>
              <a:r>
                <a:rPr lang="en-US" altLang="zh-CN" sz="1600" dirty="0">
                  <a:latin typeface="微软雅黑" panose="020B0503020204020204" pitchFamily="34" charset="-122"/>
                  <a:ea typeface="微软雅黑" panose="020B0503020204020204" pitchFamily="34" charset="-122"/>
                </a:rPr>
                <a:t>Java2EE</a:t>
              </a:r>
              <a:r>
                <a:rPr lang="zh-CN" altLang="en-US" sz="1600" dirty="0">
                  <a:latin typeface="微软雅黑" panose="020B0503020204020204" pitchFamily="34" charset="-122"/>
                  <a:ea typeface="微软雅黑" panose="020B0503020204020204" pitchFamily="34" charset="-122"/>
                </a:rPr>
                <a:t>为主、以集成了健壮的</a:t>
              </a:r>
              <a:r>
                <a:rPr lang="en-US" altLang="zh-CN" sz="1600" dirty="0">
                  <a:latin typeface="微软雅黑" panose="020B0503020204020204" pitchFamily="34" charset="-122"/>
                  <a:ea typeface="微软雅黑" panose="020B0503020204020204" pitchFamily="34" charset="-122"/>
                </a:rPr>
                <a:t>Spring</a:t>
              </a:r>
              <a:r>
                <a:rPr lang="zh-CN" altLang="en-US" sz="1600" dirty="0">
                  <a:latin typeface="微软雅黑" panose="020B0503020204020204" pitchFamily="34" charset="-122"/>
                  <a:ea typeface="微软雅黑" panose="020B0503020204020204" pitchFamily="34" charset="-122"/>
                </a:rPr>
                <a:t>框架的</a:t>
              </a:r>
              <a:r>
                <a:rPr lang="en-US" altLang="zh-CN" sz="1600" dirty="0" err="1">
                  <a:latin typeface="微软雅黑" panose="020B0503020204020204" pitchFamily="34" charset="-122"/>
                  <a:ea typeface="微软雅黑" panose="020B0503020204020204" pitchFamily="34" charset="-122"/>
                </a:rPr>
                <a:t>Springboot</a:t>
              </a:r>
              <a:r>
                <a:rPr lang="zh-CN" altLang="en-US" sz="1600" dirty="0">
                  <a:latin typeface="微软雅黑" panose="020B0503020204020204" pitchFamily="34" charset="-122"/>
                  <a:ea typeface="微软雅黑" panose="020B0503020204020204" pitchFamily="34" charset="-122"/>
                </a:rPr>
                <a:t>框架为辅搭建而成。同时，利用封装了</a:t>
              </a:r>
              <a:r>
                <a:rPr lang="en-US" altLang="zh-CN" sz="1600" dirty="0">
                  <a:latin typeface="微软雅黑" panose="020B0503020204020204" pitchFamily="34" charset="-122"/>
                  <a:ea typeface="微软雅黑" panose="020B0503020204020204" pitchFamily="34" charset="-122"/>
                </a:rPr>
                <a:t>JDBC</a:t>
              </a:r>
              <a:r>
                <a:rPr lang="zh-CN" altLang="en-US" sz="1600" dirty="0">
                  <a:latin typeface="微软雅黑" panose="020B0503020204020204" pitchFamily="34" charset="-122"/>
                  <a:ea typeface="微软雅黑" panose="020B0503020204020204" pitchFamily="34" charset="-122"/>
                </a:rPr>
                <a:t>连接的</a:t>
              </a:r>
              <a:r>
                <a:rPr lang="en-US" altLang="zh-CN" sz="1600" dirty="0" err="1">
                  <a:latin typeface="微软雅黑" panose="020B0503020204020204" pitchFamily="34" charset="-122"/>
                  <a:ea typeface="微软雅黑" panose="020B0503020204020204" pitchFamily="34" charset="-122"/>
                </a:rPr>
                <a:t>MyBatis</a:t>
              </a:r>
              <a:r>
                <a:rPr lang="zh-CN" altLang="en-US" sz="1600" dirty="0">
                  <a:latin typeface="微软雅黑" panose="020B0503020204020204" pitchFamily="34" charset="-122"/>
                  <a:ea typeface="微软雅黑" panose="020B0503020204020204" pitchFamily="34" charset="-122"/>
                </a:rPr>
                <a:t>框架访问</a:t>
              </a:r>
              <a:r>
                <a:rPr lang="en-US" altLang="zh-CN" sz="1600" dirty="0">
                  <a:latin typeface="微软雅黑" panose="020B0503020204020204" pitchFamily="34" charset="-122"/>
                  <a:ea typeface="微软雅黑" panose="020B0503020204020204" pitchFamily="34" charset="-122"/>
                </a:rPr>
                <a:t>MySQL</a:t>
              </a:r>
              <a:r>
                <a:rPr lang="zh-CN" altLang="en-US" sz="1600" dirty="0">
                  <a:latin typeface="微软雅黑" panose="020B0503020204020204" pitchFamily="34" charset="-122"/>
                  <a:ea typeface="微软雅黑" panose="020B0503020204020204" pitchFamily="34" charset="-122"/>
                </a:rPr>
                <a:t>数据库实现后端数据存储。使用</a:t>
              </a:r>
              <a:r>
                <a:rPr lang="en-US" altLang="zh-CN" sz="1600" dirty="0">
                  <a:latin typeface="微软雅黑" panose="020B0503020204020204" pitchFamily="34" charset="-122"/>
                  <a:ea typeface="微软雅黑" panose="020B0503020204020204" pitchFamily="34" charset="-122"/>
                </a:rPr>
                <a:t>RabbitMQ</a:t>
              </a:r>
              <a:r>
                <a:rPr lang="zh-CN" altLang="en-US" sz="1600" dirty="0">
                  <a:latin typeface="微软雅黑" panose="020B0503020204020204" pitchFamily="34" charset="-122"/>
                  <a:ea typeface="微软雅黑" panose="020B0503020204020204" pitchFamily="34" charset="-122"/>
                </a:rPr>
                <a:t>实现消息订阅功能、并利用</a:t>
              </a:r>
              <a:r>
                <a:rPr lang="en-US" altLang="zh-CN" sz="1600" dirty="0">
                  <a:latin typeface="微软雅黑" panose="020B0503020204020204" pitchFamily="34" charset="-122"/>
                  <a:ea typeface="微软雅黑" panose="020B0503020204020204" pitchFamily="34" charset="-122"/>
                </a:rPr>
                <a:t>Redis</a:t>
              </a:r>
              <a:r>
                <a:rPr lang="zh-CN" altLang="en-US" sz="1600" dirty="0">
                  <a:latin typeface="微软雅黑" panose="020B0503020204020204" pitchFamily="34" charset="-122"/>
                  <a:ea typeface="微软雅黑" panose="020B0503020204020204" pitchFamily="34" charset="-122"/>
                </a:rPr>
                <a:t>非关系数据实现后端访问缓存来提高系统吞吐率等等。</a:t>
              </a:r>
              <a:endParaRPr lang="en-US" altLang="zh-CN" sz="1600" dirty="0">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25365D26-E754-447A-AB6E-C3465C358176}"/>
              </a:ext>
            </a:extLst>
          </p:cNvPr>
          <p:cNvGrpSpPr/>
          <p:nvPr/>
        </p:nvGrpSpPr>
        <p:grpSpPr>
          <a:xfrm>
            <a:off x="1376217" y="850548"/>
            <a:ext cx="9637331" cy="3958804"/>
            <a:chOff x="1149017" y="1187529"/>
            <a:chExt cx="9637331" cy="3958804"/>
          </a:xfrm>
        </p:grpSpPr>
        <p:sp>
          <p:nvSpPr>
            <p:cNvPr id="39" name="Arc 3"/>
            <p:cNvSpPr/>
            <p:nvPr/>
          </p:nvSpPr>
          <p:spPr>
            <a:xfrm rot="20794530">
              <a:off x="3536217" y="2502270"/>
              <a:ext cx="1829923" cy="1884074"/>
            </a:xfrm>
            <a:prstGeom prst="arc">
              <a:avLst/>
            </a:prstGeom>
            <a:ln w="44450">
              <a:solidFill>
                <a:schemeClr val="tx1">
                  <a:lumMod val="50000"/>
                  <a:lumOff val="50000"/>
                </a:schemeClr>
              </a:solidFill>
              <a:prstDash val="dash"/>
              <a:headEnd type="triangle" w="lg" len="lg"/>
              <a:tailEnd type="none" w="med" len="med"/>
            </a:ln>
            <a:effectLst/>
          </p:spPr>
          <p:style>
            <a:lnRef idx="1">
              <a:schemeClr val="accent1"/>
            </a:lnRef>
            <a:fillRef idx="0">
              <a:schemeClr val="accent1"/>
            </a:fillRef>
            <a:effectRef idx="0">
              <a:schemeClr val="accent1"/>
            </a:effectRef>
            <a:fontRef idx="minor">
              <a:schemeClr val="tx1"/>
            </a:fontRef>
          </p:style>
          <p:txBody>
            <a:bodyPr lIns="43755" tIns="21877" rIns="43755" bIns="21877" rtlCol="0" anchor="ctr"/>
            <a:lstStyle/>
            <a:p>
              <a:pPr algn="ctr" defTabSz="1157605"/>
              <a:endParaRPr lang="en-US" sz="665" dirty="0">
                <a:solidFill>
                  <a:srgbClr val="C0504D"/>
                </a:solidFill>
              </a:endParaRPr>
            </a:p>
          </p:txBody>
        </p:sp>
        <p:sp>
          <p:nvSpPr>
            <p:cNvPr id="40" name="Arc 3"/>
            <p:cNvSpPr/>
            <p:nvPr/>
          </p:nvSpPr>
          <p:spPr>
            <a:xfrm rot="17548443">
              <a:off x="4743502" y="3888122"/>
              <a:ext cx="1253061" cy="1263361"/>
            </a:xfrm>
            <a:prstGeom prst="arc">
              <a:avLst/>
            </a:prstGeom>
            <a:ln w="44450">
              <a:solidFill>
                <a:schemeClr val="tx1">
                  <a:lumMod val="50000"/>
                  <a:lumOff val="50000"/>
                </a:schemeClr>
              </a:solidFill>
              <a:prstDash val="dash"/>
              <a:headEnd type="triangle" w="lg" len="lg"/>
              <a:tailEnd type="none" w="med" len="med"/>
            </a:ln>
            <a:effectLst/>
          </p:spPr>
          <p:style>
            <a:lnRef idx="1">
              <a:schemeClr val="accent1"/>
            </a:lnRef>
            <a:fillRef idx="0">
              <a:schemeClr val="accent1"/>
            </a:fillRef>
            <a:effectRef idx="0">
              <a:schemeClr val="accent1"/>
            </a:effectRef>
            <a:fontRef idx="minor">
              <a:schemeClr val="tx1"/>
            </a:fontRef>
          </p:style>
          <p:txBody>
            <a:bodyPr lIns="43755" tIns="21877" rIns="43755" bIns="21877" rtlCol="0" anchor="ctr"/>
            <a:lstStyle/>
            <a:p>
              <a:pPr algn="ctr" defTabSz="1157605"/>
              <a:endParaRPr lang="en-US" sz="665">
                <a:solidFill>
                  <a:srgbClr val="C0504D"/>
                </a:solidFill>
              </a:endParaRPr>
            </a:p>
          </p:txBody>
        </p:sp>
        <p:sp>
          <p:nvSpPr>
            <p:cNvPr id="41" name="Arc 3"/>
            <p:cNvSpPr/>
            <p:nvPr/>
          </p:nvSpPr>
          <p:spPr>
            <a:xfrm rot="805470" flipH="1">
              <a:off x="6191332" y="2739272"/>
              <a:ext cx="1741273" cy="1727080"/>
            </a:xfrm>
            <a:prstGeom prst="arc">
              <a:avLst/>
            </a:prstGeom>
            <a:ln w="44450">
              <a:solidFill>
                <a:schemeClr val="tx1">
                  <a:lumMod val="50000"/>
                  <a:lumOff val="50000"/>
                </a:schemeClr>
              </a:solidFill>
              <a:prstDash val="dash"/>
              <a:headEnd type="triangle" w="lg" len="lg"/>
              <a:tailEnd type="none" w="med" len="med"/>
            </a:ln>
            <a:effectLst/>
          </p:spPr>
          <p:style>
            <a:lnRef idx="1">
              <a:schemeClr val="accent1"/>
            </a:lnRef>
            <a:fillRef idx="0">
              <a:schemeClr val="accent1"/>
            </a:fillRef>
            <a:effectRef idx="0">
              <a:schemeClr val="accent1"/>
            </a:effectRef>
            <a:fontRef idx="minor">
              <a:schemeClr val="tx1"/>
            </a:fontRef>
          </p:style>
          <p:txBody>
            <a:bodyPr lIns="43755" tIns="21877" rIns="43755" bIns="21877" rtlCol="0" anchor="ctr"/>
            <a:lstStyle/>
            <a:p>
              <a:pPr algn="ctr" defTabSz="1157605"/>
              <a:endParaRPr lang="en-US" sz="665">
                <a:solidFill>
                  <a:srgbClr val="C0504D"/>
                </a:solidFill>
              </a:endParaRPr>
            </a:p>
          </p:txBody>
        </p:sp>
        <p:sp>
          <p:nvSpPr>
            <p:cNvPr id="42" name="Arc 3"/>
            <p:cNvSpPr/>
            <p:nvPr/>
          </p:nvSpPr>
          <p:spPr>
            <a:xfrm rot="3055585" flipH="1">
              <a:off x="6796572" y="3784204"/>
              <a:ext cx="1253061" cy="1263361"/>
            </a:xfrm>
            <a:prstGeom prst="arc">
              <a:avLst/>
            </a:prstGeom>
            <a:ln w="44450">
              <a:solidFill>
                <a:schemeClr val="tx1">
                  <a:lumMod val="50000"/>
                  <a:lumOff val="50000"/>
                </a:schemeClr>
              </a:solidFill>
              <a:prstDash val="dash"/>
              <a:headEnd type="triangle" w="lg" len="lg"/>
              <a:tailEnd type="none" w="med" len="med"/>
            </a:ln>
            <a:effectLst/>
          </p:spPr>
          <p:style>
            <a:lnRef idx="1">
              <a:schemeClr val="accent1"/>
            </a:lnRef>
            <a:fillRef idx="0">
              <a:schemeClr val="accent1"/>
            </a:fillRef>
            <a:effectRef idx="0">
              <a:schemeClr val="accent1"/>
            </a:effectRef>
            <a:fontRef idx="minor">
              <a:schemeClr val="tx1"/>
            </a:fontRef>
          </p:style>
          <p:txBody>
            <a:bodyPr lIns="43755" tIns="21877" rIns="43755" bIns="21877" rtlCol="0" anchor="ctr"/>
            <a:lstStyle/>
            <a:p>
              <a:pPr algn="ctr" defTabSz="1157605"/>
              <a:endParaRPr lang="en-US" sz="665">
                <a:solidFill>
                  <a:srgbClr val="C0504D"/>
                </a:solidFill>
              </a:endParaRPr>
            </a:p>
          </p:txBody>
        </p:sp>
        <p:cxnSp>
          <p:nvCxnSpPr>
            <p:cNvPr id="43" name="直接箭头连接符 42"/>
            <p:cNvCxnSpPr>
              <a:cxnSpLocks/>
            </p:cNvCxnSpPr>
            <p:nvPr/>
          </p:nvCxnSpPr>
          <p:spPr>
            <a:xfrm flipH="1" flipV="1">
              <a:off x="5845495" y="2345762"/>
              <a:ext cx="106699" cy="606324"/>
            </a:xfrm>
            <a:prstGeom prst="straightConnector1">
              <a:avLst/>
            </a:prstGeom>
            <a:ln w="44450">
              <a:solidFill>
                <a:schemeClr val="tx1">
                  <a:lumMod val="50000"/>
                  <a:lumOff val="50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6967037" y="2812089"/>
              <a:ext cx="2489415" cy="718401"/>
            </a:xfrm>
            <a:prstGeom prst="straightConnector1">
              <a:avLst/>
            </a:prstGeom>
            <a:ln w="44450">
              <a:solidFill>
                <a:schemeClr val="tx1">
                  <a:lumMod val="50000"/>
                  <a:lumOff val="50000"/>
                </a:schemeClr>
              </a:solidFill>
              <a:prstDash val="dash"/>
              <a:headEnd w="lg" len="lg"/>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5281997" y="2812087"/>
              <a:ext cx="1793147" cy="1778531"/>
              <a:chOff x="10449626" y="5609849"/>
              <a:chExt cx="3548002" cy="3548001"/>
            </a:xfrm>
          </p:grpSpPr>
          <p:sp>
            <p:nvSpPr>
              <p:cNvPr id="46" name="Shape 2658"/>
              <p:cNvSpPr/>
              <p:nvPr/>
            </p:nvSpPr>
            <p:spPr>
              <a:xfrm>
                <a:off x="10449626" y="5609849"/>
                <a:ext cx="3548002" cy="3548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12700" cap="flat">
                <a:noFill/>
                <a:miter lim="400000"/>
              </a:ln>
              <a:effectLst>
                <a:outerShdw blurRad="190500" dir="5400000" rotWithShape="0">
                  <a:srgbClr val="000000">
                    <a:alpha val="29649"/>
                  </a:srgbClr>
                </a:outerShdw>
              </a:effectLst>
            </p:spPr>
            <p:txBody>
              <a:bodyPr wrap="square" lIns="0" tIns="0" rIns="0" bIns="0" numCol="1" anchor="ctr">
                <a:noAutofit/>
              </a:bodyPr>
              <a:lstStyle/>
              <a:p>
                <a:pPr defTabSz="1157605">
                  <a:defRPr sz="3200"/>
                </a:pPr>
                <a:endParaRPr sz="28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Shape 2659"/>
              <p:cNvSpPr/>
              <p:nvPr/>
            </p:nvSpPr>
            <p:spPr>
              <a:xfrm>
                <a:off x="10663032" y="5823504"/>
                <a:ext cx="3120691" cy="31206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070C0"/>
                  </a:gs>
                  <a:gs pos="100000">
                    <a:srgbClr val="01559B"/>
                  </a:gs>
                </a:gsLst>
                <a:lin ang="10200000" scaled="0"/>
              </a:gradFill>
              <a:ln w="12700" cap="flat">
                <a:noFill/>
                <a:miter lim="400000"/>
              </a:ln>
              <a:effectLst/>
            </p:spPr>
            <p:txBody>
              <a:bodyPr wrap="square" lIns="0" tIns="0" rIns="0" bIns="0" numCol="1" anchor="ctr">
                <a:noAutofit/>
              </a:bodyPr>
              <a:lstStyle/>
              <a:p>
                <a:pPr defTabSz="1157605">
                  <a:defRPr sz="3200"/>
                </a:pPr>
                <a:endParaRPr sz="28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Shape 2621"/>
              <p:cNvSpPr/>
              <p:nvPr/>
            </p:nvSpPr>
            <p:spPr>
              <a:xfrm>
                <a:off x="11131376" y="7011055"/>
                <a:ext cx="2232246" cy="859579"/>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algn="ctr" defTabSz="1157605">
                  <a:defRPr sz="1800" b="0">
                    <a:solidFill>
                      <a:srgbClr val="000000"/>
                    </a:solidFill>
                  </a:defRPr>
                </a:pPr>
                <a:r>
                  <a:rPr lang="zh-CN" altLang="en-US" sz="2800" b="0" dirty="0">
                    <a:solidFill>
                      <a:prstClr val="white"/>
                    </a:solidFill>
                    <a:latin typeface="Arial" panose="020B0604020202020204" pitchFamily="34" charset="0"/>
                    <a:ea typeface="微软雅黑" panose="020B0503020204020204" pitchFamily="34" charset="-122"/>
                    <a:sym typeface="Arial" panose="020B0604020202020204" pitchFamily="34" charset="0"/>
                  </a:rPr>
                  <a:t>小助手</a:t>
                </a:r>
                <a:endParaRPr sz="2800" b="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a:extLst>
                <a:ext uri="{FF2B5EF4-FFF2-40B4-BE49-F238E27FC236}">
                  <a16:creationId xmlns:a16="http://schemas.microsoft.com/office/drawing/2014/main" id="{C36D9217-75D8-4DDA-8358-062A8FFCA97D}"/>
                </a:ext>
              </a:extLst>
            </p:cNvPr>
            <p:cNvGrpSpPr/>
            <p:nvPr/>
          </p:nvGrpSpPr>
          <p:grpSpPr>
            <a:xfrm>
              <a:off x="1149017" y="2800201"/>
              <a:ext cx="1561617" cy="1544218"/>
              <a:chOff x="-191847" y="2844185"/>
              <a:chExt cx="1338828" cy="1292058"/>
            </a:xfrm>
          </p:grpSpPr>
          <p:pic>
            <p:nvPicPr>
              <p:cNvPr id="52" name="Picture 2">
                <a:extLst>
                  <a:ext uri="{FF2B5EF4-FFF2-40B4-BE49-F238E27FC236}">
                    <a16:creationId xmlns:a16="http://schemas.microsoft.com/office/drawing/2014/main" id="{90A8B3A6-8FCC-47E8-AE81-3D368D15A24F}"/>
                  </a:ext>
                </a:extLst>
              </p:cNvPr>
              <p:cNvPicPr>
                <a:picLocks noChangeAspect="1" noChangeArrowheads="1"/>
              </p:cNvPicPr>
              <p:nvPr/>
            </p:nvPicPr>
            <p:blipFill>
              <a:blip r:embed="rId3" cstate="print"/>
              <a:srcRect/>
              <a:stretch>
                <a:fillRect/>
              </a:stretch>
            </p:blipFill>
            <p:spPr bwMode="auto">
              <a:xfrm>
                <a:off x="-90550" y="2844185"/>
                <a:ext cx="1065390" cy="984841"/>
              </a:xfrm>
              <a:prstGeom prst="rect">
                <a:avLst/>
              </a:prstGeom>
              <a:noFill/>
              <a:ln w="9525">
                <a:noFill/>
                <a:miter lim="800000"/>
                <a:headEnd/>
                <a:tailEnd/>
              </a:ln>
            </p:spPr>
          </p:pic>
          <p:sp>
            <p:nvSpPr>
              <p:cNvPr id="53" name="TextBox 3">
                <a:extLst>
                  <a:ext uri="{FF2B5EF4-FFF2-40B4-BE49-F238E27FC236}">
                    <a16:creationId xmlns:a16="http://schemas.microsoft.com/office/drawing/2014/main" id="{46A3EE44-B249-4E67-A4AA-0220CFE7A1D1}"/>
                  </a:ext>
                </a:extLst>
              </p:cNvPr>
              <p:cNvSpPr txBox="1"/>
              <p:nvPr/>
            </p:nvSpPr>
            <p:spPr>
              <a:xfrm>
                <a:off x="-191847" y="3766911"/>
                <a:ext cx="1338828" cy="369332"/>
              </a:xfrm>
              <a:prstGeom prst="rect">
                <a:avLst/>
              </a:prstGeom>
              <a:noFill/>
            </p:spPr>
            <p:txBody>
              <a:bodyPr wrap="none" rtlCol="0">
                <a:spAutoFit/>
              </a:bodyPr>
              <a:lstStyle/>
              <a:p>
                <a:r>
                  <a:rPr lang="zh-CN" altLang="en-US" dirty="0">
                    <a:solidFill>
                      <a:schemeClr val="tx1">
                        <a:lumMod val="65000"/>
                        <a:lumOff val="35000"/>
                      </a:schemeClr>
                    </a:solidFill>
                    <a:latin typeface="仿宋" pitchFamily="49" charset="-122"/>
                    <a:ea typeface="仿宋" pitchFamily="49" charset="-122"/>
                  </a:rPr>
                  <a:t>微信小程序</a:t>
                </a:r>
              </a:p>
            </p:txBody>
          </p:sp>
        </p:grpSp>
        <p:pic>
          <p:nvPicPr>
            <p:cNvPr id="54" name="Picture 6">
              <a:extLst>
                <a:ext uri="{FF2B5EF4-FFF2-40B4-BE49-F238E27FC236}">
                  <a16:creationId xmlns:a16="http://schemas.microsoft.com/office/drawing/2014/main" id="{3968F57C-8438-4AA9-896D-136DE54AC111}"/>
                </a:ext>
              </a:extLst>
            </p:cNvPr>
            <p:cNvPicPr>
              <a:picLocks noChangeAspect="1" noChangeArrowheads="1"/>
            </p:cNvPicPr>
            <p:nvPr/>
          </p:nvPicPr>
          <p:blipFill>
            <a:blip r:embed="rId4" cstate="print"/>
            <a:srcRect/>
            <a:stretch>
              <a:fillRect/>
            </a:stretch>
          </p:blipFill>
          <p:spPr bwMode="auto">
            <a:xfrm>
              <a:off x="7974045" y="3747799"/>
              <a:ext cx="1617663" cy="1299219"/>
            </a:xfrm>
            <a:prstGeom prst="rect">
              <a:avLst/>
            </a:prstGeom>
            <a:noFill/>
            <a:ln w="9525">
              <a:noFill/>
              <a:miter lim="800000"/>
              <a:headEnd/>
              <a:tailEnd/>
            </a:ln>
          </p:spPr>
        </p:pic>
        <p:pic>
          <p:nvPicPr>
            <p:cNvPr id="55" name="Picture 4">
              <a:extLst>
                <a:ext uri="{FF2B5EF4-FFF2-40B4-BE49-F238E27FC236}">
                  <a16:creationId xmlns:a16="http://schemas.microsoft.com/office/drawing/2014/main" id="{A17F1FCB-220D-4F15-9AB4-AD447346549D}"/>
                </a:ext>
              </a:extLst>
            </p:cNvPr>
            <p:cNvPicPr>
              <a:picLocks noChangeAspect="1" noChangeArrowheads="1"/>
            </p:cNvPicPr>
            <p:nvPr/>
          </p:nvPicPr>
          <p:blipFill>
            <a:blip r:embed="rId5" cstate="print"/>
            <a:srcRect/>
            <a:stretch>
              <a:fillRect/>
            </a:stretch>
          </p:blipFill>
          <p:spPr bwMode="auto">
            <a:xfrm>
              <a:off x="4546825" y="1187529"/>
              <a:ext cx="2330963" cy="1161943"/>
            </a:xfrm>
            <a:prstGeom prst="rect">
              <a:avLst/>
            </a:prstGeom>
            <a:noFill/>
            <a:ln w="9525">
              <a:noFill/>
              <a:miter lim="800000"/>
              <a:headEnd/>
              <a:tailEnd/>
            </a:ln>
          </p:spPr>
        </p:pic>
        <p:pic>
          <p:nvPicPr>
            <p:cNvPr id="56" name="Picture 7">
              <a:extLst>
                <a:ext uri="{FF2B5EF4-FFF2-40B4-BE49-F238E27FC236}">
                  <a16:creationId xmlns:a16="http://schemas.microsoft.com/office/drawing/2014/main" id="{37A92C5E-8B94-460D-9AA4-B599B73E403E}"/>
                </a:ext>
              </a:extLst>
            </p:cNvPr>
            <p:cNvPicPr>
              <a:picLocks noChangeAspect="1" noChangeArrowheads="1"/>
            </p:cNvPicPr>
            <p:nvPr/>
          </p:nvPicPr>
          <p:blipFill>
            <a:blip r:embed="rId6" cstate="print"/>
            <a:srcRect/>
            <a:stretch>
              <a:fillRect/>
            </a:stretch>
          </p:blipFill>
          <p:spPr bwMode="auto">
            <a:xfrm>
              <a:off x="3294718" y="4061793"/>
              <a:ext cx="1453535" cy="1068332"/>
            </a:xfrm>
            <a:prstGeom prst="rect">
              <a:avLst/>
            </a:prstGeom>
            <a:noFill/>
            <a:ln w="9525">
              <a:noFill/>
              <a:miter lim="800000"/>
              <a:headEnd/>
              <a:tailEnd/>
            </a:ln>
          </p:spPr>
        </p:pic>
        <p:pic>
          <p:nvPicPr>
            <p:cNvPr id="57" name="Picture 3">
              <a:extLst>
                <a:ext uri="{FF2B5EF4-FFF2-40B4-BE49-F238E27FC236}">
                  <a16:creationId xmlns:a16="http://schemas.microsoft.com/office/drawing/2014/main" id="{3E8EDD0F-2FF2-4AA5-B789-8C7CBD27E890}"/>
                </a:ext>
              </a:extLst>
            </p:cNvPr>
            <p:cNvPicPr>
              <a:picLocks noChangeAspect="1" noChangeArrowheads="1"/>
            </p:cNvPicPr>
            <p:nvPr/>
          </p:nvPicPr>
          <p:blipFill>
            <a:blip r:embed="rId7" cstate="print"/>
            <a:srcRect/>
            <a:stretch>
              <a:fillRect/>
            </a:stretch>
          </p:blipFill>
          <p:spPr bwMode="auto">
            <a:xfrm>
              <a:off x="6935387" y="1410645"/>
              <a:ext cx="1427013" cy="1202473"/>
            </a:xfrm>
            <a:prstGeom prst="rect">
              <a:avLst/>
            </a:prstGeom>
            <a:noFill/>
            <a:ln w="9525">
              <a:noFill/>
              <a:miter lim="800000"/>
              <a:headEnd/>
              <a:tailEnd/>
            </a:ln>
          </p:spPr>
        </p:pic>
        <p:cxnSp>
          <p:nvCxnSpPr>
            <p:cNvPr id="59" name="直接箭头连接符 58">
              <a:extLst>
                <a:ext uri="{FF2B5EF4-FFF2-40B4-BE49-F238E27FC236}">
                  <a16:creationId xmlns:a16="http://schemas.microsoft.com/office/drawing/2014/main" id="{C5F98781-E3C1-46B8-B825-A387071DBAB3}"/>
                </a:ext>
              </a:extLst>
            </p:cNvPr>
            <p:cNvCxnSpPr/>
            <p:nvPr/>
          </p:nvCxnSpPr>
          <p:spPr>
            <a:xfrm flipH="1" flipV="1">
              <a:off x="2443682" y="3520962"/>
              <a:ext cx="2784388" cy="144649"/>
            </a:xfrm>
            <a:prstGeom prst="straightConnector1">
              <a:avLst/>
            </a:prstGeom>
            <a:ln w="44450">
              <a:solidFill>
                <a:schemeClr val="tx1">
                  <a:lumMod val="50000"/>
                  <a:lumOff val="50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61" name="Picture 2">
              <a:extLst>
                <a:ext uri="{FF2B5EF4-FFF2-40B4-BE49-F238E27FC236}">
                  <a16:creationId xmlns:a16="http://schemas.microsoft.com/office/drawing/2014/main" id="{DE0ED83A-499A-46A8-9DE3-A1103E3FFA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75956" y="2145006"/>
              <a:ext cx="1310392" cy="131039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图片 10">
            <a:extLst>
              <a:ext uri="{FF2B5EF4-FFF2-40B4-BE49-F238E27FC236}">
                <a16:creationId xmlns:a16="http://schemas.microsoft.com/office/drawing/2014/main" id="{695FCAA6-A8DC-4EBA-B494-35EC251BC188}"/>
              </a:ext>
            </a:extLst>
          </p:cNvPr>
          <p:cNvPicPr>
            <a:picLocks noChangeAspect="1"/>
          </p:cNvPicPr>
          <p:nvPr/>
        </p:nvPicPr>
        <p:blipFill>
          <a:blip r:embed="rId9"/>
          <a:stretch>
            <a:fillRect/>
          </a:stretch>
        </p:blipFill>
        <p:spPr>
          <a:xfrm>
            <a:off x="2170795" y="1371106"/>
            <a:ext cx="2258476" cy="921930"/>
          </a:xfrm>
          <a:prstGeom prst="rect">
            <a:avLst/>
          </a:prstGeom>
        </p:spPr>
      </p:pic>
    </p:spTree>
    <p:extLst>
      <p:ext uri="{BB962C8B-B14F-4D97-AF65-F5344CB8AC3E}">
        <p14:creationId xmlns:p14="http://schemas.microsoft.com/office/powerpoint/2010/main" val="1652177646"/>
      </p:ext>
    </p:extLst>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anim calcmode="lin" valueType="num">
                                      <p:cBhvr>
                                        <p:cTn id="8" dur="500" fill="hold"/>
                                        <p:tgtEl>
                                          <p:spTgt spid="49"/>
                                        </p:tgtEl>
                                        <p:attrNameLst>
                                          <p:attrName>ppt_x</p:attrName>
                                        </p:attrNameLst>
                                      </p:cBhvr>
                                      <p:tavLst>
                                        <p:tav tm="0">
                                          <p:val>
                                            <p:strVal val="#ppt_x"/>
                                          </p:val>
                                        </p:tav>
                                        <p:tav tm="100000">
                                          <p:val>
                                            <p:strVal val="#ppt_x"/>
                                          </p:val>
                                        </p:tav>
                                      </p:tavLst>
                                    </p:anim>
                                    <p:anim calcmode="lin" valueType="num">
                                      <p:cBhvr>
                                        <p:cTn id="9"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8c9fbf9a94a3"/>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TIMING" val="|4.3"/>
</p:tagLst>
</file>

<file path=ppt/tags/tag20.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TIMING" val="|0.6|1.3"/>
</p:tagLst>
</file>

<file path=ppt/tags/tag22.xml><?xml version="1.0" encoding="utf-8"?>
<p:tagLst xmlns:a="http://schemas.openxmlformats.org/drawingml/2006/main" xmlns:r="http://schemas.openxmlformats.org/officeDocument/2006/relationships" xmlns:p="http://schemas.openxmlformats.org/presentationml/2006/main">
  <p:tag name="TIMING" val="|0.6|1.3"/>
</p:tagLst>
</file>

<file path=ppt/tags/tag23.xml><?xml version="1.0" encoding="utf-8"?>
<p:tagLst xmlns:a="http://schemas.openxmlformats.org/drawingml/2006/main" xmlns:r="http://schemas.openxmlformats.org/officeDocument/2006/relationships" xmlns:p="http://schemas.openxmlformats.org/presentationml/2006/main">
  <p:tag name="TIMING" val="|3.5"/>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TIMING" val="|0.6|1.3"/>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TIMING" val="|2.5"/>
</p:tagLst>
</file>

<file path=ppt/tags/tag5.xml><?xml version="1.0" encoding="utf-8"?>
<p:tagLst xmlns:a="http://schemas.openxmlformats.org/drawingml/2006/main" xmlns:r="http://schemas.openxmlformats.org/officeDocument/2006/relationships" xmlns:p="http://schemas.openxmlformats.org/presentationml/2006/main">
  <p:tag name="TIMING" val="|2.5"/>
</p:tagLst>
</file>

<file path=ppt/tags/tag6.xml><?xml version="1.0" encoding="utf-8"?>
<p:tagLst xmlns:a="http://schemas.openxmlformats.org/drawingml/2006/main" xmlns:r="http://schemas.openxmlformats.org/officeDocument/2006/relationships" xmlns:p="http://schemas.openxmlformats.org/presentationml/2006/main">
  <p:tag name="TIMING" val="|0.6|1.3"/>
</p:tagLst>
</file>

<file path=ppt/tags/tag7.xml><?xml version="1.0" encoding="utf-8"?>
<p:tagLst xmlns:a="http://schemas.openxmlformats.org/drawingml/2006/main" xmlns:r="http://schemas.openxmlformats.org/officeDocument/2006/relationships" xmlns:p="http://schemas.openxmlformats.org/presentationml/2006/main">
  <p:tag name="TIMING" val="|0.6|1.3"/>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1108</Words>
  <Application>Microsoft Office PowerPoint</Application>
  <PresentationFormat>宽屏</PresentationFormat>
  <Paragraphs>172</Paragraphs>
  <Slides>24</Slides>
  <Notes>19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24</vt:i4>
      </vt:variant>
    </vt:vector>
  </HeadingPairs>
  <TitlesOfParts>
    <vt:vector size="38" baseType="lpstr">
      <vt:lpstr>Batang</vt:lpstr>
      <vt:lpstr>Open Sans</vt:lpstr>
      <vt:lpstr>Roboto Regular</vt:lpstr>
      <vt:lpstr>冬青黑体简体中文 W3</vt:lpstr>
      <vt:lpstr>方正小标宋简体</vt:lpstr>
      <vt:lpstr>仿宋</vt:lpstr>
      <vt:lpstr>宋体</vt:lpstr>
      <vt:lpstr>微软雅黑</vt:lpstr>
      <vt:lpstr>Algerian</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文章发表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面向师生,服务大众,致力于提高当代大学生学习，互动交流的效率并通过文章发布与分享来丰富大学生的生活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58c9fbf9a94a3</dc:title>
  <dc:creator/>
  <cp:lastModifiedBy/>
  <cp:revision>1</cp:revision>
  <dcterms:created xsi:type="dcterms:W3CDTF">2017-03-29T10:48:51Z</dcterms:created>
  <dcterms:modified xsi:type="dcterms:W3CDTF">2019-09-21T06:57:03Z</dcterms:modified>
</cp:coreProperties>
</file>